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4"/>
  </p:sldMasterIdLst>
  <p:sldIdLst>
    <p:sldId id="256" r:id="rId5"/>
    <p:sldId id="257" r:id="rId6"/>
    <p:sldId id="258" r:id="rId7"/>
    <p:sldId id="259" r:id="rId8"/>
    <p:sldId id="260" r:id="rId9"/>
    <p:sldId id="261" r:id="rId10"/>
    <p:sldId id="262" r:id="rId11"/>
    <p:sldId id="263" r:id="rId12"/>
    <p:sldId id="264" r:id="rId13"/>
    <p:sldId id="268" r:id="rId14"/>
    <p:sldId id="270" r:id="rId15"/>
    <p:sldId id="269" r:id="rId16"/>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A45794-70DC-4555-AADB-665F9AA1378A}" v="5" dt="2025-06-10T15:37:02.0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816" autoAdjust="0"/>
  </p:normalViewPr>
  <p:slideViewPr>
    <p:cSldViewPr snapToGrid="0">
      <p:cViewPr varScale="1">
        <p:scale>
          <a:sx n="85" d="100"/>
          <a:sy n="85" d="100"/>
        </p:scale>
        <p:origin x="96"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6/10/2025</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524290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6/10/2025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90366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6/10/2025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560943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6/10/2025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098083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6/10/2025</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187199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6/10/2025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166182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6/10/2025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222766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6/10/2025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74383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6/10/2025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562767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6/10/2025</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833494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6/10/2025</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47734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6/10/2025</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921520297"/>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39" r:id="rId5"/>
    <p:sldLayoutId id="2147483734" r:id="rId6"/>
    <p:sldLayoutId id="2147483735" r:id="rId7"/>
    <p:sldLayoutId id="2147483736" r:id="rId8"/>
    <p:sldLayoutId id="2147483737" r:id="rId9"/>
    <p:sldLayoutId id="2147483738" r:id="rId10"/>
    <p:sldLayoutId id="2147483740" r:id="rId11"/>
  </p:sldLayoutIdLst>
  <p:hf sldNum="0" hdr="0" ftr="0" dt="0"/>
  <p:txStyles>
    <p:titleStyle>
      <a:lvl1pPr algn="l" defTabSz="914400" rtl="0" eaLnBrk="1" latinLnBrk="0" hangingPunct="1">
        <a:lnSpc>
          <a:spcPct val="90000"/>
        </a:lnSpc>
        <a:spcBef>
          <a:spcPct val="0"/>
        </a:spcBef>
        <a:buNone/>
        <a:defRPr lang="en-US" sz="44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7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5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vimeo.com/102551875"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D07F5C4-D847-4529-9671-529589E70196}"/>
              </a:ext>
            </a:extLst>
          </p:cNvPr>
          <p:cNvPicPr>
            <a:picLocks noChangeAspect="1"/>
          </p:cNvPicPr>
          <p:nvPr/>
        </p:nvPicPr>
        <p:blipFill rotWithShape="1">
          <a:blip r:embed="rId2"/>
          <a:srcRect t="5172" b="7279"/>
          <a:stretch/>
        </p:blipFill>
        <p:spPr>
          <a:xfrm>
            <a:off x="21" y="-16329"/>
            <a:ext cx="12191979" cy="6857990"/>
          </a:xfrm>
          <a:prstGeom prst="rect">
            <a:avLst/>
          </a:prstGeom>
        </p:spPr>
      </p:pic>
      <p:sp>
        <p:nvSpPr>
          <p:cNvPr id="9" name="Rectangle 8">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1808532"/>
            <a:ext cx="5452527" cy="3240936"/>
          </a:xfrm>
          <a:prstGeom prst="rect">
            <a:avLst/>
          </a:prstGeom>
          <a:solidFill>
            <a:schemeClr val="bg1">
              <a:lumMod val="75000"/>
              <a:lumOff val="25000"/>
            </a:schemeClr>
          </a:solidFill>
          <a:ln w="6350" cap="sq" cmpd="sng" algn="ctr">
            <a:noFill/>
            <a:prstDash val="solid"/>
            <a:miter lim="800000"/>
          </a:ln>
          <a:effectLst/>
        </p:spPr>
        <p:txBody>
          <a:bodyPr/>
          <a:lstStyle/>
          <a:p>
            <a:endParaRPr lang="en-US"/>
          </a:p>
        </p:txBody>
      </p:sp>
      <p:sp>
        <p:nvSpPr>
          <p:cNvPr id="11" name="Rectangle 10">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975104"/>
            <a:ext cx="5120640" cy="2907792"/>
          </a:xfrm>
          <a:prstGeom prst="rect">
            <a:avLst/>
          </a:prstGeom>
          <a:noFill/>
          <a:ln w="6350" cap="sq" cmpd="sng" algn="ctr">
            <a:solidFill>
              <a:schemeClr val="tx1"/>
            </a:solidFill>
            <a:prstDash val="solid"/>
            <a:miter lim="800000"/>
          </a:ln>
          <a:effectLst>
            <a:softEdge rad="0"/>
          </a:effectLst>
        </p:spPr>
        <p:txBody>
          <a:bodyPr/>
          <a:lstStyle/>
          <a:p>
            <a:endParaRPr lang="en-US"/>
          </a:p>
        </p:txBody>
      </p:sp>
      <p:sp>
        <p:nvSpPr>
          <p:cNvPr id="2" name="Title 1">
            <a:extLst>
              <a:ext uri="{FF2B5EF4-FFF2-40B4-BE49-F238E27FC236}">
                <a16:creationId xmlns:a16="http://schemas.microsoft.com/office/drawing/2014/main" id="{5A440EE4-20C6-4DB9-A630-A969905BAB6D}"/>
              </a:ext>
            </a:extLst>
          </p:cNvPr>
          <p:cNvSpPr>
            <a:spLocks noGrp="1"/>
          </p:cNvSpPr>
          <p:nvPr>
            <p:ph type="ctrTitle"/>
          </p:nvPr>
        </p:nvSpPr>
        <p:spPr>
          <a:xfrm>
            <a:off x="1276055" y="2350017"/>
            <a:ext cx="4775075" cy="1630906"/>
          </a:xfrm>
        </p:spPr>
        <p:txBody>
          <a:bodyPr>
            <a:normAutofit fontScale="90000"/>
          </a:bodyPr>
          <a:lstStyle/>
          <a:p>
            <a:r>
              <a:rPr lang="en-US" sz="3700" dirty="0">
                <a:solidFill>
                  <a:schemeClr val="tx1"/>
                </a:solidFill>
              </a:rPr>
              <a:t>St. Mary’s </a:t>
            </a:r>
            <a:br>
              <a:rPr lang="en-US" sz="3700" dirty="0">
                <a:solidFill>
                  <a:schemeClr val="tx1"/>
                </a:solidFill>
              </a:rPr>
            </a:br>
            <a:r>
              <a:rPr lang="en-US" sz="3700" dirty="0">
                <a:solidFill>
                  <a:schemeClr val="tx1"/>
                </a:solidFill>
              </a:rPr>
              <a:t>Religious Education online registration</a:t>
            </a:r>
          </a:p>
        </p:txBody>
      </p:sp>
      <p:sp>
        <p:nvSpPr>
          <p:cNvPr id="3" name="Subtitle 2">
            <a:extLst>
              <a:ext uri="{FF2B5EF4-FFF2-40B4-BE49-F238E27FC236}">
                <a16:creationId xmlns:a16="http://schemas.microsoft.com/office/drawing/2014/main" id="{2D916CD5-E5AA-4049-BE0F-095FA4E529B2}"/>
              </a:ext>
            </a:extLst>
          </p:cNvPr>
          <p:cNvSpPr>
            <a:spLocks noGrp="1"/>
          </p:cNvSpPr>
          <p:nvPr>
            <p:ph type="subTitle" idx="1"/>
          </p:nvPr>
        </p:nvSpPr>
        <p:spPr>
          <a:xfrm>
            <a:off x="1276055" y="3990545"/>
            <a:ext cx="4775075" cy="762207"/>
          </a:xfrm>
        </p:spPr>
        <p:txBody>
          <a:bodyPr>
            <a:normAutofit lnSpcReduction="10000"/>
          </a:bodyPr>
          <a:lstStyle/>
          <a:p>
            <a:pPr>
              <a:lnSpc>
                <a:spcPct val="90000"/>
              </a:lnSpc>
              <a:spcAft>
                <a:spcPts val="600"/>
              </a:spcAft>
            </a:pPr>
            <a:r>
              <a:rPr lang="en-US" sz="1500" dirty="0">
                <a:solidFill>
                  <a:schemeClr val="tx1"/>
                </a:solidFill>
              </a:rPr>
              <a:t>A step-by-step guide to creating a ParishSOFT account and registering you children for Religious Education</a:t>
            </a:r>
          </a:p>
          <a:p>
            <a:pPr>
              <a:lnSpc>
                <a:spcPct val="90000"/>
              </a:lnSpc>
              <a:spcAft>
                <a:spcPts val="600"/>
              </a:spcAft>
            </a:pPr>
            <a:endParaRPr lang="en-US" sz="1500" dirty="0">
              <a:solidFill>
                <a:schemeClr val="tx1"/>
              </a:solidFill>
            </a:endParaRPr>
          </a:p>
        </p:txBody>
      </p:sp>
    </p:spTree>
    <p:extLst>
      <p:ext uri="{BB962C8B-B14F-4D97-AF65-F5344CB8AC3E}">
        <p14:creationId xmlns:p14="http://schemas.microsoft.com/office/powerpoint/2010/main" val="299321048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alpha val="86000"/>
          </a:srgbClr>
        </a:solidFill>
        <a:effectLst/>
      </p:bgPr>
    </p:bg>
    <p:spTree>
      <p:nvGrpSpPr>
        <p:cNvPr id="1" name=""/>
        <p:cNvGrpSpPr/>
        <p:nvPr/>
      </p:nvGrpSpPr>
      <p:grpSpPr>
        <a:xfrm>
          <a:off x="0" y="0"/>
          <a:ext cx="0" cy="0"/>
          <a:chOff x="0" y="0"/>
          <a:chExt cx="0" cy="0"/>
        </a:xfrm>
      </p:grpSpPr>
      <p:sp>
        <p:nvSpPr>
          <p:cNvPr id="96" name="Rectangle 10">
            <a:extLst>
              <a:ext uri="{FF2B5EF4-FFF2-40B4-BE49-F238E27FC236}">
                <a16:creationId xmlns:a16="http://schemas.microsoft.com/office/drawing/2014/main" id="{282E2A95-1A08-4118-83C6-B1CA5648E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97" name="Rectangle 12">
            <a:extLst>
              <a:ext uri="{FF2B5EF4-FFF2-40B4-BE49-F238E27FC236}">
                <a16:creationId xmlns:a16="http://schemas.microsoft.com/office/drawing/2014/main" id="{2FFEFC7E-85EE-4AC9-A351-FBEB13A1D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34" y="237744"/>
            <a:ext cx="2926080" cy="638251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8" name="Rectangle 14">
            <a:extLst>
              <a:ext uri="{FF2B5EF4-FFF2-40B4-BE49-F238E27FC236}">
                <a16:creationId xmlns:a16="http://schemas.microsoft.com/office/drawing/2014/main" id="{CB2511BB-FC4C-45F3-94EB-661D6806C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9100" y="413053"/>
            <a:ext cx="2616201" cy="606459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63A623-E280-4720-81F3-2FE1A743E094}"/>
              </a:ext>
            </a:extLst>
          </p:cNvPr>
          <p:cNvSpPr>
            <a:spLocks noGrp="1"/>
          </p:cNvSpPr>
          <p:nvPr>
            <p:ph type="title"/>
          </p:nvPr>
        </p:nvSpPr>
        <p:spPr>
          <a:xfrm>
            <a:off x="570960" y="505818"/>
            <a:ext cx="2312480" cy="5238999"/>
          </a:xfrm>
        </p:spPr>
        <p:txBody>
          <a:bodyPr anchor="b">
            <a:noAutofit/>
          </a:bodyPr>
          <a:lstStyle/>
          <a:p>
            <a:r>
              <a:rPr lang="en-US" sz="1800" u="sng" dirty="0">
                <a:solidFill>
                  <a:schemeClr val="tx1"/>
                </a:solidFill>
                <a:ea typeface="Cambria" panose="02040503050406030204" pitchFamily="18" charset="0"/>
                <a:cs typeface="Segoe UI" panose="020B0502040204020203" pitchFamily="34" charset="0"/>
              </a:rPr>
              <a:t>Step 6:</a:t>
            </a:r>
            <a:br>
              <a:rPr lang="en-US" sz="1800" u="sng" dirty="0">
                <a:solidFill>
                  <a:schemeClr val="tx1"/>
                </a:solidFill>
                <a:ea typeface="Cambria" panose="02040503050406030204" pitchFamily="18" charset="0"/>
                <a:cs typeface="Segoe UI" panose="020B0502040204020203" pitchFamily="34" charset="0"/>
              </a:rPr>
            </a:br>
            <a:r>
              <a:rPr lang="en-US" sz="1800" dirty="0">
                <a:solidFill>
                  <a:schemeClr val="tx1"/>
                </a:solidFill>
                <a:ea typeface="Cambria" panose="02040503050406030204" pitchFamily="18" charset="0"/>
                <a:cs typeface="Segoe UI" panose="020B0502040204020203" pitchFamily="34" charset="0"/>
              </a:rPr>
              <a:t>After submitting the registration, you will receive a confirmation screen. It will confirm the information and let you know to expect an email.</a:t>
            </a:r>
            <a:br>
              <a:rPr lang="en-US" sz="1800" dirty="0">
                <a:solidFill>
                  <a:schemeClr val="tx1"/>
                </a:solidFill>
                <a:ea typeface="Cambria" panose="02040503050406030204" pitchFamily="18" charset="0"/>
                <a:cs typeface="Segoe UI" panose="020B0502040204020203" pitchFamily="34" charset="0"/>
              </a:rPr>
            </a:br>
            <a:br>
              <a:rPr lang="en-US" sz="1800" dirty="0">
                <a:solidFill>
                  <a:schemeClr val="tx1"/>
                </a:solidFill>
                <a:ea typeface="Cambria" panose="02040503050406030204" pitchFamily="18" charset="0"/>
                <a:cs typeface="Segoe UI" panose="020B0502040204020203" pitchFamily="34" charset="0"/>
              </a:rPr>
            </a:br>
            <a:br>
              <a:rPr lang="en-US" sz="1800" dirty="0">
                <a:solidFill>
                  <a:schemeClr val="tx1"/>
                </a:solidFill>
                <a:ea typeface="Cambria" panose="02040503050406030204" pitchFamily="18" charset="0"/>
                <a:cs typeface="Segoe UI" panose="020B0502040204020203" pitchFamily="34" charset="0"/>
              </a:rPr>
            </a:br>
            <a:br>
              <a:rPr lang="en-US" sz="1800" dirty="0">
                <a:solidFill>
                  <a:schemeClr val="tx1"/>
                </a:solidFill>
                <a:ea typeface="Cambria" panose="02040503050406030204" pitchFamily="18" charset="0"/>
                <a:cs typeface="Segoe UI" panose="020B0502040204020203" pitchFamily="34" charset="0"/>
              </a:rPr>
            </a:br>
            <a:r>
              <a:rPr lang="en-US" sz="1800" dirty="0">
                <a:solidFill>
                  <a:schemeClr val="tx1"/>
                </a:solidFill>
                <a:ea typeface="Cambria" panose="02040503050406030204" pitchFamily="18" charset="0"/>
                <a:cs typeface="Segoe UI" panose="020B0502040204020203" pitchFamily="34" charset="0"/>
              </a:rPr>
              <a:t>PLEASE NOTE:</a:t>
            </a:r>
            <a:br>
              <a:rPr lang="en-US" sz="1800" dirty="0">
                <a:solidFill>
                  <a:schemeClr val="tx1"/>
                </a:solidFill>
                <a:ea typeface="Cambria" panose="02040503050406030204" pitchFamily="18" charset="0"/>
                <a:cs typeface="Segoe UI" panose="020B0502040204020203" pitchFamily="34" charset="0"/>
              </a:rPr>
            </a:br>
            <a:r>
              <a:rPr lang="en-US" sz="1800" u="sng" dirty="0">
                <a:ea typeface="Cambria" panose="02040503050406030204" pitchFamily="18" charset="0"/>
                <a:cs typeface="Segoe UI" panose="020B0502040204020203" pitchFamily="34" charset="0"/>
              </a:rPr>
              <a:t>You cannot make a payment through this program at this time. You must do it by check or the Parish Online Giving program.</a:t>
            </a:r>
            <a:br>
              <a:rPr lang="en-US" sz="1800" u="sng" dirty="0">
                <a:ea typeface="Cambria" panose="02040503050406030204" pitchFamily="18" charset="0"/>
                <a:cs typeface="Segoe UI" panose="020B0502040204020203" pitchFamily="34" charset="0"/>
              </a:rPr>
            </a:br>
            <a:endParaRPr lang="en-US" sz="1800" dirty="0">
              <a:solidFill>
                <a:schemeClr val="tx1"/>
              </a:solidFill>
              <a:latin typeface="Segoe UI" panose="020B0502040204020203" pitchFamily="34" charset="0"/>
              <a:cs typeface="Segoe UI" panose="020B0502040204020203" pitchFamily="34" charset="0"/>
            </a:endParaRPr>
          </a:p>
        </p:txBody>
      </p:sp>
      <p:sp>
        <p:nvSpPr>
          <p:cNvPr id="100" name="Rectangle 16">
            <a:extLst>
              <a:ext uri="{FF2B5EF4-FFF2-40B4-BE49-F238E27FC236}">
                <a16:creationId xmlns:a16="http://schemas.microsoft.com/office/drawing/2014/main" id="{68DC0EC7-60EA-4BD3-BC04-D547DE1B2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9764" y="413053"/>
            <a:ext cx="8212114" cy="6064596"/>
          </a:xfrm>
          <a:prstGeom prst="rect">
            <a:avLst/>
          </a:prstGeom>
          <a:noFill/>
          <a:ln w="6350" cap="sq" cmpd="sng" algn="ctr">
            <a:solidFill>
              <a:srgbClr val="404040"/>
            </a:solidFill>
            <a:prstDash val="solid"/>
            <a:miter lim="800000"/>
          </a:ln>
          <a:effectLst/>
        </p:spPr>
        <p:txBody>
          <a:bodyPr/>
          <a:lstStyle/>
          <a:p>
            <a:endParaRPr lang="en-US"/>
          </a:p>
        </p:txBody>
      </p:sp>
      <p:pic>
        <p:nvPicPr>
          <p:cNvPr id="8" name="Picture 7">
            <a:extLst>
              <a:ext uri="{FF2B5EF4-FFF2-40B4-BE49-F238E27FC236}">
                <a16:creationId xmlns:a16="http://schemas.microsoft.com/office/drawing/2014/main" id="{40A22221-3735-485B-9284-9B18753648D4}"/>
              </a:ext>
            </a:extLst>
          </p:cNvPr>
          <p:cNvPicPr>
            <a:picLocks noChangeAspect="1"/>
          </p:cNvPicPr>
          <p:nvPr/>
        </p:nvPicPr>
        <p:blipFill>
          <a:blip r:embed="rId2"/>
          <a:stretch>
            <a:fillRect/>
          </a:stretch>
        </p:blipFill>
        <p:spPr>
          <a:xfrm>
            <a:off x="5080258" y="773588"/>
            <a:ext cx="5191125" cy="5343525"/>
          </a:xfrm>
          <a:prstGeom prst="rect">
            <a:avLst/>
          </a:prstGeom>
        </p:spPr>
      </p:pic>
    </p:spTree>
    <p:extLst>
      <p:ext uri="{BB962C8B-B14F-4D97-AF65-F5344CB8AC3E}">
        <p14:creationId xmlns:p14="http://schemas.microsoft.com/office/powerpoint/2010/main" val="313463690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82E2A95-1A08-4118-83C6-B1CA5648E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FFEFC7E-85EE-4AC9-A351-FBEB13A1D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34" y="237744"/>
            <a:ext cx="2926080" cy="638251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CB2511BB-FC4C-45F3-94EB-661D6806C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9100" y="413053"/>
            <a:ext cx="2616201" cy="606459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113445-90BD-43DC-9D6D-5A29261B4844}"/>
              </a:ext>
            </a:extLst>
          </p:cNvPr>
          <p:cNvSpPr>
            <a:spLocks noGrp="1"/>
          </p:cNvSpPr>
          <p:nvPr>
            <p:ph type="title"/>
          </p:nvPr>
        </p:nvSpPr>
        <p:spPr>
          <a:xfrm>
            <a:off x="570960" y="620889"/>
            <a:ext cx="2312480" cy="5824058"/>
          </a:xfrm>
        </p:spPr>
        <p:txBody>
          <a:bodyPr anchor="b">
            <a:noAutofit/>
          </a:bodyPr>
          <a:lstStyle/>
          <a:p>
            <a:pPr algn="ctr"/>
            <a:br>
              <a:rPr lang="en-US" sz="1800" u="sng" dirty="0">
                <a:ea typeface="Cambria" panose="02040503050406030204" pitchFamily="18" charset="0"/>
                <a:cs typeface="Segoe UI" panose="020B0502040204020203" pitchFamily="34" charset="0"/>
              </a:rPr>
            </a:br>
            <a:br>
              <a:rPr lang="en-US" sz="1800" u="sng" dirty="0">
                <a:ea typeface="Cambria" panose="02040503050406030204" pitchFamily="18" charset="0"/>
                <a:cs typeface="Segoe UI" panose="020B0502040204020203" pitchFamily="34" charset="0"/>
              </a:rPr>
            </a:br>
            <a:br>
              <a:rPr lang="en-US" sz="1800" u="sng" dirty="0">
                <a:ea typeface="Cambria" panose="02040503050406030204" pitchFamily="18" charset="0"/>
                <a:cs typeface="Segoe UI" panose="020B0502040204020203" pitchFamily="34" charset="0"/>
              </a:rPr>
            </a:br>
            <a:r>
              <a:rPr lang="en-US" sz="1800" dirty="0">
                <a:solidFill>
                  <a:schemeClr val="tx1"/>
                </a:solidFill>
                <a:ea typeface="Cambria" panose="02040503050406030204" pitchFamily="18" charset="0"/>
                <a:cs typeface="Segoe UI" panose="020B0502040204020203" pitchFamily="34" charset="0"/>
              </a:rPr>
              <a:t>TO MAKE A PAYMENT:</a:t>
            </a:r>
            <a:br>
              <a:rPr lang="en-US" sz="1800" dirty="0">
                <a:solidFill>
                  <a:schemeClr val="tx1"/>
                </a:solidFill>
                <a:ea typeface="Cambria" panose="02040503050406030204" pitchFamily="18" charset="0"/>
                <a:cs typeface="Segoe UI" panose="020B0502040204020203" pitchFamily="34" charset="0"/>
              </a:rPr>
            </a:br>
            <a:br>
              <a:rPr lang="en-US" sz="1800" dirty="0">
                <a:solidFill>
                  <a:schemeClr val="tx1"/>
                </a:solidFill>
                <a:ea typeface="Cambria" panose="02040503050406030204" pitchFamily="18" charset="0"/>
                <a:cs typeface="Segoe UI" panose="020B0502040204020203" pitchFamily="34" charset="0"/>
              </a:rPr>
            </a:br>
            <a:r>
              <a:rPr lang="en-US" sz="1800" dirty="0">
                <a:solidFill>
                  <a:schemeClr val="tx1"/>
                </a:solidFill>
                <a:ea typeface="Cambria" panose="02040503050406030204" pitchFamily="18" charset="0"/>
                <a:cs typeface="Segoe UI" panose="020B0502040204020203" pitchFamily="34" charset="0"/>
              </a:rPr>
              <a:t>Pay  with the payment link at time of Registration.</a:t>
            </a:r>
            <a:br>
              <a:rPr lang="en-US" sz="1800" dirty="0">
                <a:solidFill>
                  <a:schemeClr val="tx1"/>
                </a:solidFill>
                <a:ea typeface="Cambria" panose="02040503050406030204" pitchFamily="18" charset="0"/>
                <a:cs typeface="Segoe UI" panose="020B0502040204020203" pitchFamily="34" charset="0"/>
              </a:rPr>
            </a:br>
            <a:br>
              <a:rPr lang="en-US" sz="1800" dirty="0">
                <a:solidFill>
                  <a:schemeClr val="tx1"/>
                </a:solidFill>
                <a:ea typeface="Cambria" panose="02040503050406030204" pitchFamily="18" charset="0"/>
                <a:cs typeface="Segoe UI" panose="020B0502040204020203" pitchFamily="34" charset="0"/>
              </a:rPr>
            </a:br>
            <a:r>
              <a:rPr lang="en-US" sz="1800" dirty="0">
                <a:solidFill>
                  <a:schemeClr val="tx1"/>
                </a:solidFill>
                <a:ea typeface="Cambria" panose="02040503050406030204" pitchFamily="18" charset="0"/>
                <a:cs typeface="Segoe UI" panose="020B0502040204020203" pitchFamily="34" charset="0"/>
              </a:rPr>
              <a:t>OR</a:t>
            </a:r>
            <a:br>
              <a:rPr lang="en-US" sz="1800" dirty="0">
                <a:solidFill>
                  <a:schemeClr val="tx1"/>
                </a:solidFill>
                <a:ea typeface="Cambria" panose="02040503050406030204" pitchFamily="18" charset="0"/>
                <a:cs typeface="Segoe UI" panose="020B0502040204020203" pitchFamily="34" charset="0"/>
              </a:rPr>
            </a:br>
            <a:br>
              <a:rPr lang="en-US" sz="1800" dirty="0">
                <a:solidFill>
                  <a:schemeClr val="tx1"/>
                </a:solidFill>
                <a:ea typeface="Cambria" panose="02040503050406030204" pitchFamily="18" charset="0"/>
                <a:cs typeface="Segoe UI" panose="020B0502040204020203" pitchFamily="34" charset="0"/>
              </a:rPr>
            </a:br>
            <a:r>
              <a:rPr lang="en-US" sz="1800" dirty="0">
                <a:solidFill>
                  <a:schemeClr val="tx1"/>
                </a:solidFill>
                <a:ea typeface="Cambria" panose="02040503050406030204" pitchFamily="18" charset="0"/>
                <a:cs typeface="Segoe UI" panose="020B0502040204020203" pitchFamily="34" charset="0"/>
              </a:rPr>
              <a:t>Mail in a check or drop in Sunday Collection basket. Please  put child’s name on the check memo.  </a:t>
            </a:r>
            <a:br>
              <a:rPr lang="en-US" sz="1800" dirty="0">
                <a:solidFill>
                  <a:schemeClr val="tx1"/>
                </a:solidFill>
                <a:ea typeface="Cambria" panose="02040503050406030204" pitchFamily="18" charset="0"/>
                <a:cs typeface="Segoe UI" panose="020B0502040204020203" pitchFamily="34" charset="0"/>
              </a:rPr>
            </a:br>
            <a:r>
              <a:rPr lang="en-US" sz="1800" dirty="0">
                <a:solidFill>
                  <a:schemeClr val="tx1"/>
                </a:solidFill>
                <a:ea typeface="Cambria" panose="02040503050406030204" pitchFamily="18" charset="0"/>
                <a:cs typeface="Segoe UI" panose="020B0502040204020203" pitchFamily="34" charset="0"/>
              </a:rPr>
              <a:t>  </a:t>
            </a:r>
            <a:br>
              <a:rPr lang="en-US" sz="1800" dirty="0">
                <a:solidFill>
                  <a:schemeClr val="tx1"/>
                </a:solidFill>
                <a:ea typeface="Cambria" panose="02040503050406030204" pitchFamily="18" charset="0"/>
                <a:cs typeface="Segoe UI" panose="020B0502040204020203" pitchFamily="34" charset="0"/>
              </a:rPr>
            </a:br>
            <a:r>
              <a:rPr lang="en-US" sz="1800" dirty="0">
                <a:solidFill>
                  <a:schemeClr val="tx1"/>
                </a:solidFill>
                <a:ea typeface="Cambria" panose="02040503050406030204" pitchFamily="18" charset="0"/>
                <a:cs typeface="Segoe UI" panose="020B0502040204020203" pitchFamily="34" charset="0"/>
              </a:rPr>
              <a:t> OR</a:t>
            </a:r>
            <a:br>
              <a:rPr lang="en-US" sz="1800" dirty="0">
                <a:solidFill>
                  <a:schemeClr val="tx1"/>
                </a:solidFill>
                <a:ea typeface="Cambria" panose="02040503050406030204" pitchFamily="18" charset="0"/>
                <a:cs typeface="Segoe UI" panose="020B0502040204020203" pitchFamily="34" charset="0"/>
              </a:rPr>
            </a:br>
            <a:br>
              <a:rPr lang="en-US" sz="1800" dirty="0">
                <a:solidFill>
                  <a:schemeClr val="tx1"/>
                </a:solidFill>
                <a:ea typeface="Cambria" panose="02040503050406030204" pitchFamily="18" charset="0"/>
                <a:cs typeface="Segoe UI" panose="020B0502040204020203" pitchFamily="34" charset="0"/>
              </a:rPr>
            </a:br>
            <a:br>
              <a:rPr lang="en-US" sz="1800" dirty="0">
                <a:solidFill>
                  <a:schemeClr val="tx1"/>
                </a:solidFill>
                <a:ea typeface="Cambria" panose="02040503050406030204" pitchFamily="18" charset="0"/>
                <a:cs typeface="Segoe UI" panose="020B0502040204020203" pitchFamily="34" charset="0"/>
              </a:rPr>
            </a:br>
            <a:r>
              <a:rPr lang="en-US" sz="1800" dirty="0">
                <a:solidFill>
                  <a:schemeClr val="tx1"/>
                </a:solidFill>
                <a:ea typeface="Cambria" panose="02040503050406030204" pitchFamily="18" charset="0"/>
                <a:cs typeface="Segoe UI" panose="020B0502040204020203" pitchFamily="34" charset="0"/>
              </a:rPr>
              <a:t>Use your St. Mary’s Online Giving account to pay.  Make payments to REL EDUC and if applicable to SACRAMENTAL.</a:t>
            </a:r>
            <a:br>
              <a:rPr lang="en-US" sz="1800" u="sng" dirty="0">
                <a:ea typeface="Cambria" panose="02040503050406030204" pitchFamily="18" charset="0"/>
                <a:cs typeface="Segoe UI" panose="020B0502040204020203" pitchFamily="34" charset="0"/>
              </a:rPr>
            </a:br>
            <a:endParaRPr lang="en-US" sz="1800" dirty="0">
              <a:ea typeface="Cambria" panose="02040503050406030204" pitchFamily="18" charset="0"/>
              <a:cs typeface="Segoe UI" panose="020B0502040204020203" pitchFamily="34" charset="0"/>
            </a:endParaRPr>
          </a:p>
        </p:txBody>
      </p:sp>
      <p:sp>
        <p:nvSpPr>
          <p:cNvPr id="17" name="Rectangle 16">
            <a:extLst>
              <a:ext uri="{FF2B5EF4-FFF2-40B4-BE49-F238E27FC236}">
                <a16:creationId xmlns:a16="http://schemas.microsoft.com/office/drawing/2014/main" id="{68DC0EC7-60EA-4BD3-BC04-D547DE1B2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9764" y="413053"/>
            <a:ext cx="8212114" cy="6064596"/>
          </a:xfrm>
          <a:prstGeom prst="rect">
            <a:avLst/>
          </a:prstGeom>
          <a:noFill/>
          <a:ln w="6350" cap="sq" cmpd="sng" algn="ctr">
            <a:solidFill>
              <a:srgbClr val="404040"/>
            </a:solidFill>
            <a:prstDash val="solid"/>
            <a:miter lim="800000"/>
          </a:ln>
          <a:effectLst/>
        </p:spPr>
        <p:txBody>
          <a:bodyPr/>
          <a:lstStyle/>
          <a:p>
            <a:endParaRPr lang="en-US"/>
          </a:p>
        </p:txBody>
      </p:sp>
      <p:sp>
        <p:nvSpPr>
          <p:cNvPr id="6" name="TextBox 5">
            <a:extLst>
              <a:ext uri="{FF2B5EF4-FFF2-40B4-BE49-F238E27FC236}">
                <a16:creationId xmlns:a16="http://schemas.microsoft.com/office/drawing/2014/main" id="{5F11A2F6-7F1B-4087-97AE-BD1BD3D47F7C}"/>
              </a:ext>
            </a:extLst>
          </p:cNvPr>
          <p:cNvSpPr txBox="1"/>
          <p:nvPr/>
        </p:nvSpPr>
        <p:spPr>
          <a:xfrm>
            <a:off x="4579881" y="1227440"/>
            <a:ext cx="6203852" cy="461665"/>
          </a:xfrm>
          <a:prstGeom prst="rect">
            <a:avLst/>
          </a:prstGeom>
          <a:noFill/>
        </p:spPr>
        <p:txBody>
          <a:bodyPr wrap="square" rtlCol="0">
            <a:spAutoFit/>
          </a:bodyPr>
          <a:lstStyle/>
          <a:p>
            <a:r>
              <a:rPr lang="en-US" sz="2400" dirty="0">
                <a:solidFill>
                  <a:schemeClr val="bg1"/>
                </a:solidFill>
              </a:rPr>
              <a:t>REGISTRATION FEES FOR 2025-2026 YEAR</a:t>
            </a:r>
          </a:p>
        </p:txBody>
      </p:sp>
      <p:sp>
        <p:nvSpPr>
          <p:cNvPr id="4" name="TextBox 3">
            <a:extLst>
              <a:ext uri="{FF2B5EF4-FFF2-40B4-BE49-F238E27FC236}">
                <a16:creationId xmlns:a16="http://schemas.microsoft.com/office/drawing/2014/main" id="{586BF700-8F9C-EB39-DA4E-6060415EF596}"/>
              </a:ext>
            </a:extLst>
          </p:cNvPr>
          <p:cNvSpPr txBox="1"/>
          <p:nvPr/>
        </p:nvSpPr>
        <p:spPr>
          <a:xfrm>
            <a:off x="4112689" y="3291745"/>
            <a:ext cx="6732852" cy="2585323"/>
          </a:xfrm>
          <a:prstGeom prst="rect">
            <a:avLst/>
          </a:prstGeom>
          <a:noFill/>
        </p:spPr>
        <p:txBody>
          <a:bodyPr wrap="square">
            <a:spAutoFit/>
          </a:bodyPr>
          <a:lstStyle/>
          <a:p>
            <a:pPr marL="114300" marR="0">
              <a:spcBef>
                <a:spcPts val="0"/>
              </a:spcBef>
              <a:spcAft>
                <a:spcPts val="0"/>
              </a:spcAft>
              <a:tabLst>
                <a:tab pos="1371600" algn="l"/>
                <a:tab pos="3143250" algn="l"/>
                <a:tab pos="4743450" algn="l"/>
              </a:tabLst>
            </a:pPr>
            <a:r>
              <a:rPr lang="en-US" sz="1800" u="sng" dirty="0">
                <a:solidFill>
                  <a:schemeClr val="bg1"/>
                </a:solidFill>
                <a:effectLst/>
                <a:latin typeface="Times New Roman" panose="02020603050405020304" pitchFamily="18" charset="0"/>
                <a:ea typeface="Times New Roman" panose="02020603050405020304" pitchFamily="18" charset="0"/>
              </a:rPr>
              <a:t>At this time Sacramental fees must either be mailed or paid directly on your St. Mary’s Online Giving account.</a:t>
            </a:r>
          </a:p>
          <a:p>
            <a:pPr marL="114300" marR="0">
              <a:spcBef>
                <a:spcPts val="0"/>
              </a:spcBef>
              <a:spcAft>
                <a:spcPts val="0"/>
              </a:spcAft>
              <a:tabLst>
                <a:tab pos="1371600" algn="l"/>
                <a:tab pos="3143250" algn="l"/>
                <a:tab pos="4743450" algn="l"/>
              </a:tabLst>
            </a:pPr>
            <a:endParaRPr lang="en-US" u="sng" dirty="0">
              <a:solidFill>
                <a:schemeClr val="bg1"/>
              </a:solidFill>
              <a:latin typeface="Times New Roman" panose="02020603050405020304" pitchFamily="18" charset="0"/>
              <a:ea typeface="Times New Roman" panose="02020603050405020304" pitchFamily="18" charset="0"/>
            </a:endParaRPr>
          </a:p>
          <a:p>
            <a:pPr marL="114300" marR="0">
              <a:spcBef>
                <a:spcPts val="0"/>
              </a:spcBef>
              <a:spcAft>
                <a:spcPts val="0"/>
              </a:spcAft>
              <a:tabLst>
                <a:tab pos="1371600" algn="l"/>
                <a:tab pos="3143250" algn="l"/>
                <a:tab pos="4743450" algn="l"/>
              </a:tabLst>
            </a:pPr>
            <a:r>
              <a:rPr lang="en-US" sz="1800" u="sng" dirty="0">
                <a:solidFill>
                  <a:schemeClr val="bg1"/>
                </a:solidFill>
                <a:effectLst/>
                <a:latin typeface="Times New Roman" panose="02020603050405020304" pitchFamily="18" charset="0"/>
                <a:ea typeface="Times New Roman" panose="02020603050405020304" pitchFamily="18" charset="0"/>
              </a:rPr>
              <a:t>*</a:t>
            </a:r>
            <a:r>
              <a:rPr lang="en-US" sz="1800" b="1" u="sng" dirty="0">
                <a:solidFill>
                  <a:schemeClr val="bg1"/>
                </a:solidFill>
                <a:effectLst/>
                <a:latin typeface="Times New Roman" panose="02020603050405020304" pitchFamily="18" charset="0"/>
                <a:ea typeface="Times New Roman" panose="02020603050405020304" pitchFamily="18" charset="0"/>
              </a:rPr>
              <a:t>Sacramental fees*</a:t>
            </a:r>
            <a:r>
              <a:rPr lang="en-US" sz="1800" dirty="0">
                <a:solidFill>
                  <a:schemeClr val="bg1"/>
                </a:solidFill>
                <a:effectLst/>
                <a:latin typeface="Times New Roman" panose="02020603050405020304" pitchFamily="18" charset="0"/>
                <a:ea typeface="Times New Roman" panose="02020603050405020304" pitchFamily="18" charset="0"/>
              </a:rPr>
              <a:t>: </a:t>
            </a:r>
          </a:p>
          <a:p>
            <a:pPr marL="114300" marR="0">
              <a:spcBef>
                <a:spcPts val="0"/>
              </a:spcBef>
              <a:spcAft>
                <a:spcPts val="0"/>
              </a:spcAft>
              <a:tabLst>
                <a:tab pos="1371600" algn="l"/>
                <a:tab pos="3143250" algn="l"/>
                <a:tab pos="4743450" algn="l"/>
              </a:tabLst>
            </a:pPr>
            <a:r>
              <a:rPr lang="en-US" sz="1800" dirty="0">
                <a:solidFill>
                  <a:schemeClr val="bg1"/>
                </a:solidFill>
                <a:effectLst/>
                <a:latin typeface="Times New Roman" panose="02020603050405020304" pitchFamily="18" charset="0"/>
                <a:ea typeface="Times New Roman" panose="02020603050405020304" pitchFamily="18" charset="0"/>
              </a:rPr>
              <a:t>______ $20 for Level 2 – 1</a:t>
            </a:r>
            <a:r>
              <a:rPr lang="en-US" sz="1800" baseline="30000" dirty="0">
                <a:solidFill>
                  <a:schemeClr val="bg1"/>
                </a:solidFill>
                <a:effectLst/>
                <a:latin typeface="Times New Roman" panose="02020603050405020304" pitchFamily="18" charset="0"/>
                <a:ea typeface="Times New Roman" panose="02020603050405020304" pitchFamily="18" charset="0"/>
              </a:rPr>
              <a:t>st</a:t>
            </a:r>
            <a:r>
              <a:rPr lang="en-US" sz="1800" dirty="0">
                <a:solidFill>
                  <a:schemeClr val="bg1"/>
                </a:solidFill>
                <a:effectLst/>
                <a:latin typeface="Times New Roman" panose="02020603050405020304" pitchFamily="18" charset="0"/>
                <a:ea typeface="Times New Roman" panose="02020603050405020304" pitchFamily="18" charset="0"/>
              </a:rPr>
              <a:t> Reconciliation</a:t>
            </a:r>
          </a:p>
          <a:p>
            <a:pPr marL="114300" marR="0">
              <a:spcBef>
                <a:spcPts val="0"/>
              </a:spcBef>
              <a:spcAft>
                <a:spcPts val="0"/>
              </a:spcAft>
              <a:tabLst>
                <a:tab pos="1371600" algn="l"/>
                <a:tab pos="3143250" algn="l"/>
                <a:tab pos="4743450" algn="l"/>
              </a:tabLst>
            </a:pPr>
            <a:r>
              <a:rPr lang="en-US" sz="1800" dirty="0">
                <a:solidFill>
                  <a:schemeClr val="bg1"/>
                </a:solidFill>
                <a:effectLst/>
                <a:latin typeface="Times New Roman" panose="02020603050405020304" pitchFamily="18" charset="0"/>
                <a:ea typeface="Times New Roman" panose="02020603050405020304" pitchFamily="18" charset="0"/>
              </a:rPr>
              <a:t>______ $20 for Level 3 – 1</a:t>
            </a:r>
            <a:r>
              <a:rPr lang="en-US" sz="1800" baseline="30000" dirty="0">
                <a:solidFill>
                  <a:schemeClr val="bg1"/>
                </a:solidFill>
                <a:effectLst/>
                <a:latin typeface="Times New Roman" panose="02020603050405020304" pitchFamily="18" charset="0"/>
                <a:ea typeface="Times New Roman" panose="02020603050405020304" pitchFamily="18" charset="0"/>
              </a:rPr>
              <a:t>st</a:t>
            </a:r>
            <a:r>
              <a:rPr lang="en-US" sz="1800" dirty="0">
                <a:solidFill>
                  <a:schemeClr val="bg1"/>
                </a:solidFill>
                <a:effectLst/>
                <a:latin typeface="Times New Roman" panose="02020603050405020304" pitchFamily="18" charset="0"/>
                <a:ea typeface="Times New Roman" panose="02020603050405020304" pitchFamily="18" charset="0"/>
              </a:rPr>
              <a:t> Communion</a:t>
            </a:r>
          </a:p>
          <a:p>
            <a:pPr marL="114300" marR="0">
              <a:spcBef>
                <a:spcPts val="0"/>
              </a:spcBef>
              <a:spcAft>
                <a:spcPts val="0"/>
              </a:spcAft>
              <a:tabLst>
                <a:tab pos="1371600" algn="l"/>
              </a:tabLst>
            </a:pPr>
            <a:r>
              <a:rPr lang="en-US" sz="1800" dirty="0">
                <a:solidFill>
                  <a:schemeClr val="bg1"/>
                </a:solidFill>
                <a:effectLst/>
                <a:latin typeface="Times New Roman" panose="02020603050405020304" pitchFamily="18" charset="0"/>
                <a:ea typeface="Times New Roman" panose="02020603050405020304" pitchFamily="18" charset="0"/>
              </a:rPr>
              <a:t>______ $20 for Level 8 – Confirmation </a:t>
            </a:r>
          </a:p>
          <a:p>
            <a:pPr marL="114300" marR="0">
              <a:spcBef>
                <a:spcPts val="0"/>
              </a:spcBef>
              <a:spcAft>
                <a:spcPts val="0"/>
              </a:spcAft>
              <a:tabLst>
                <a:tab pos="1371600" algn="l"/>
              </a:tabLst>
            </a:pPr>
            <a:r>
              <a:rPr lang="en-US" sz="1800" dirty="0">
                <a:solidFill>
                  <a:schemeClr val="bg1"/>
                </a:solidFill>
                <a:effectLst/>
                <a:latin typeface="Times New Roman" panose="02020603050405020304" pitchFamily="18" charset="0"/>
                <a:ea typeface="Times New Roman" panose="02020603050405020304" pitchFamily="18" charset="0"/>
              </a:rPr>
              <a:t> </a:t>
            </a:r>
          </a:p>
          <a:p>
            <a:pPr marL="114300" marR="0">
              <a:spcBef>
                <a:spcPts val="0"/>
              </a:spcBef>
              <a:spcAft>
                <a:spcPts val="0"/>
              </a:spcAft>
              <a:tabLst>
                <a:tab pos="1371600" algn="l"/>
              </a:tabLst>
            </a:pPr>
            <a:r>
              <a:rPr lang="en-US" sz="1800" dirty="0">
                <a:solidFill>
                  <a:schemeClr val="bg1"/>
                </a:solidFill>
                <a:effectLst/>
                <a:latin typeface="Times New Roman" panose="02020603050405020304" pitchFamily="18" charset="0"/>
                <a:ea typeface="Times New Roman" panose="02020603050405020304" pitchFamily="18" charset="0"/>
              </a:rPr>
              <a:t> </a:t>
            </a:r>
            <a:endParaRPr lang="en-US" sz="2000" dirty="0">
              <a:solidFill>
                <a:schemeClr val="bg1"/>
              </a:solidFill>
              <a:effectLst/>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FFB1D710-FB6F-6924-E132-C9A2DE24EF61}"/>
              </a:ext>
            </a:extLst>
          </p:cNvPr>
          <p:cNvPicPr>
            <a:picLocks noChangeAspect="1"/>
          </p:cNvPicPr>
          <p:nvPr/>
        </p:nvPicPr>
        <p:blipFill>
          <a:blip r:embed="rId2"/>
          <a:stretch>
            <a:fillRect/>
          </a:stretch>
        </p:blipFill>
        <p:spPr>
          <a:xfrm>
            <a:off x="3969648" y="2016242"/>
            <a:ext cx="7651392" cy="1275503"/>
          </a:xfrm>
          <a:prstGeom prst="rect">
            <a:avLst/>
          </a:prstGeom>
        </p:spPr>
      </p:pic>
    </p:spTree>
    <p:extLst>
      <p:ext uri="{BB962C8B-B14F-4D97-AF65-F5344CB8AC3E}">
        <p14:creationId xmlns:p14="http://schemas.microsoft.com/office/powerpoint/2010/main" val="30206119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0" name="Rectangle 47">
            <a:extLst>
              <a:ext uri="{FF2B5EF4-FFF2-40B4-BE49-F238E27FC236}">
                <a16:creationId xmlns:a16="http://schemas.microsoft.com/office/drawing/2014/main" id="{9BFBBE2E-1F9E-4A1F-80DC-AFE542763F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81" name="Rectangle 49">
            <a:extLst>
              <a:ext uri="{FF2B5EF4-FFF2-40B4-BE49-F238E27FC236}">
                <a16:creationId xmlns:a16="http://schemas.microsoft.com/office/drawing/2014/main" id="{312C1FD2-BCF6-4E4B-88E2-32BB52C71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82" name="Rectangle 51">
            <a:extLst>
              <a:ext uri="{FF2B5EF4-FFF2-40B4-BE49-F238E27FC236}">
                <a16:creationId xmlns:a16="http://schemas.microsoft.com/office/drawing/2014/main" id="{2CE109AD-B701-4957-9648-E9D9FC641D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83" name="Group 53">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84" name="Straight Connector 54">
              <a:extLst>
                <a:ext uri="{FF2B5EF4-FFF2-40B4-BE49-F238E27FC236}">
                  <a16:creationId xmlns:a16="http://schemas.microsoft.com/office/drawing/2014/main" id="{40F643E8-8A04-4F5E-9682-75DB08A0564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55">
              <a:extLst>
                <a:ext uri="{FF2B5EF4-FFF2-40B4-BE49-F238E27FC236}">
                  <a16:creationId xmlns:a16="http://schemas.microsoft.com/office/drawing/2014/main" id="{BE778470-AE14-43E4-AFBF-22FD7527571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56">
              <a:extLst>
                <a:ext uri="{FF2B5EF4-FFF2-40B4-BE49-F238E27FC236}">
                  <a16:creationId xmlns:a16="http://schemas.microsoft.com/office/drawing/2014/main" id="{67184196-EC73-466B-AD6B-1F270902802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87" name="Rectangle 58">
            <a:extLst>
              <a:ext uri="{FF2B5EF4-FFF2-40B4-BE49-F238E27FC236}">
                <a16:creationId xmlns:a16="http://schemas.microsoft.com/office/drawing/2014/main" id="{AB2868F7-FE10-4289-A5BD-90763C7A2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60">
            <a:extLst>
              <a:ext uri="{FF2B5EF4-FFF2-40B4-BE49-F238E27FC236}">
                <a16:creationId xmlns:a16="http://schemas.microsoft.com/office/drawing/2014/main" id="{BD94142C-10EE-487C-A327-404FDF358F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1973" y="643465"/>
            <a:ext cx="4143830" cy="2785536"/>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89" name="Rectangle 62">
            <a:extLst>
              <a:ext uri="{FF2B5EF4-FFF2-40B4-BE49-F238E27FC236}">
                <a16:creationId xmlns:a16="http://schemas.microsoft.com/office/drawing/2014/main" id="{5F7FAC2D-7A74-4939-A917-A1A5AF935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7364" y="806365"/>
            <a:ext cx="3813048" cy="2459736"/>
          </a:xfrm>
          <a:prstGeom prst="rect">
            <a:avLst/>
          </a:prstGeom>
          <a:noFill/>
          <a:ln w="6350" cap="sq" cmpd="sng" algn="ctr">
            <a:solidFill>
              <a:schemeClr val="bg1"/>
            </a:solidFill>
            <a:prstDash val="solid"/>
            <a:miter lim="800000"/>
          </a:ln>
          <a:effectLst/>
        </p:spPr>
        <p:txBody>
          <a:bodyPr/>
          <a:lstStyle/>
          <a:p>
            <a:endParaRPr lang="en-US"/>
          </a:p>
        </p:txBody>
      </p:sp>
      <p:sp>
        <p:nvSpPr>
          <p:cNvPr id="2" name="Title 1">
            <a:extLst>
              <a:ext uri="{FF2B5EF4-FFF2-40B4-BE49-F238E27FC236}">
                <a16:creationId xmlns:a16="http://schemas.microsoft.com/office/drawing/2014/main" id="{876981DF-ADF5-45BC-81E1-DC785BC20721}"/>
              </a:ext>
            </a:extLst>
          </p:cNvPr>
          <p:cNvSpPr>
            <a:spLocks noGrp="1"/>
          </p:cNvSpPr>
          <p:nvPr>
            <p:ph type="title"/>
          </p:nvPr>
        </p:nvSpPr>
        <p:spPr>
          <a:xfrm>
            <a:off x="7557364" y="871013"/>
            <a:ext cx="3813048" cy="2459736"/>
          </a:xfrm>
        </p:spPr>
        <p:txBody>
          <a:bodyPr vert="horz" lIns="91440" tIns="45720" rIns="91440" bIns="45720" rtlCol="0" anchor="ctr">
            <a:normAutofit/>
          </a:bodyPr>
          <a:lstStyle/>
          <a:p>
            <a:pPr>
              <a:lnSpc>
                <a:spcPct val="83000"/>
              </a:lnSpc>
            </a:pPr>
            <a:r>
              <a:rPr lang="en-US" sz="1500" u="sng" dirty="0">
                <a:solidFill>
                  <a:schemeClr val="bg1"/>
                </a:solidFill>
                <a:ea typeface="Cambria" panose="02040503050406030204" pitchFamily="18" charset="0"/>
                <a:cs typeface="Segoe UI" panose="020B0502040204020203" pitchFamily="34" charset="0"/>
              </a:rPr>
              <a:t>Step 7</a:t>
            </a:r>
            <a:r>
              <a:rPr lang="en-US" sz="1500" dirty="0">
                <a:solidFill>
                  <a:schemeClr val="bg1"/>
                </a:solidFill>
                <a:ea typeface="Cambria" panose="02040503050406030204" pitchFamily="18" charset="0"/>
                <a:cs typeface="Segoe UI" panose="020B0502040204020203" pitchFamily="34" charset="0"/>
              </a:rPr>
              <a:t>:  Expect two emails.</a:t>
            </a:r>
            <a:br>
              <a:rPr lang="en-US" sz="1500" dirty="0">
                <a:solidFill>
                  <a:schemeClr val="bg1"/>
                </a:solidFill>
                <a:ea typeface="Cambria" panose="02040503050406030204" pitchFamily="18" charset="0"/>
                <a:cs typeface="Segoe UI" panose="020B0502040204020203" pitchFamily="34" charset="0"/>
              </a:rPr>
            </a:br>
            <a:br>
              <a:rPr lang="en-US" sz="1500" dirty="0">
                <a:solidFill>
                  <a:schemeClr val="bg1"/>
                </a:solidFill>
                <a:ea typeface="Cambria" panose="02040503050406030204" pitchFamily="18" charset="0"/>
                <a:cs typeface="Segoe UI" panose="020B0502040204020203" pitchFamily="34" charset="0"/>
              </a:rPr>
            </a:br>
            <a:r>
              <a:rPr lang="en-US" sz="1500" dirty="0">
                <a:solidFill>
                  <a:schemeClr val="bg1"/>
                </a:solidFill>
                <a:ea typeface="Cambria" panose="02040503050406030204" pitchFamily="18" charset="0"/>
                <a:cs typeface="Segoe UI" panose="020B0502040204020203" pitchFamily="34" charset="0"/>
              </a:rPr>
              <a:t>One email letting you know the student registration has been received.</a:t>
            </a:r>
            <a:br>
              <a:rPr lang="en-US" sz="1500" dirty="0">
                <a:solidFill>
                  <a:schemeClr val="bg1"/>
                </a:solidFill>
                <a:ea typeface="Cambria" panose="02040503050406030204" pitchFamily="18" charset="0"/>
                <a:cs typeface="Segoe UI" panose="020B0502040204020203" pitchFamily="34" charset="0"/>
              </a:rPr>
            </a:br>
            <a:r>
              <a:rPr lang="en-US" sz="1500" dirty="0">
                <a:solidFill>
                  <a:schemeClr val="bg1"/>
                </a:solidFill>
                <a:ea typeface="Cambria" panose="02040503050406030204" pitchFamily="18" charset="0"/>
                <a:cs typeface="Segoe UI" panose="020B0502040204020203" pitchFamily="34" charset="0"/>
              </a:rPr>
              <a:t>And another email when the registration has been accepted.</a:t>
            </a:r>
            <a:br>
              <a:rPr lang="en-US" sz="1500" dirty="0">
                <a:ea typeface="Cambria" panose="02040503050406030204" pitchFamily="18" charset="0"/>
              </a:rPr>
            </a:br>
            <a:br>
              <a:rPr lang="en-US" sz="1500" dirty="0">
                <a:ea typeface="Cambria" panose="02040503050406030204" pitchFamily="18" charset="0"/>
              </a:rPr>
            </a:br>
            <a:r>
              <a:rPr lang="en-US" sz="1500" dirty="0">
                <a:solidFill>
                  <a:schemeClr val="bg1"/>
                </a:solidFill>
                <a:ea typeface="Cambria" panose="02040503050406030204" pitchFamily="18" charset="0"/>
              </a:rPr>
              <a:t>You now completed the Online registration!</a:t>
            </a:r>
            <a:br>
              <a:rPr lang="en-US" sz="1500" dirty="0">
                <a:solidFill>
                  <a:schemeClr val="bg1"/>
                </a:solidFill>
                <a:ea typeface="Cambria" panose="02040503050406030204" pitchFamily="18" charset="0"/>
              </a:rPr>
            </a:br>
            <a:r>
              <a:rPr lang="en-US" sz="1500" dirty="0">
                <a:solidFill>
                  <a:schemeClr val="bg1"/>
                </a:solidFill>
                <a:ea typeface="Cambria" panose="02040503050406030204" pitchFamily="18" charset="0"/>
              </a:rPr>
              <a:t>If you do not wish to pay online, you can mail the check to the church or drop into the Sunday Collection basket</a:t>
            </a:r>
            <a:br>
              <a:rPr lang="en-US" sz="1500" dirty="0">
                <a:solidFill>
                  <a:schemeClr val="bg1"/>
                </a:solidFill>
                <a:ea typeface="Cambria" panose="02040503050406030204" pitchFamily="18" charset="0"/>
              </a:rPr>
            </a:br>
            <a:r>
              <a:rPr lang="en-US" sz="1500" dirty="0">
                <a:solidFill>
                  <a:schemeClr val="bg1"/>
                </a:solidFill>
                <a:ea typeface="Cambria" panose="02040503050406030204" pitchFamily="18" charset="0"/>
              </a:rPr>
              <a:t>Please write student’s name on the memo line.</a:t>
            </a:r>
            <a:endParaRPr lang="en-US" sz="1500" spc="-100" dirty="0">
              <a:solidFill>
                <a:schemeClr val="bg1"/>
              </a:solidFill>
              <a:ea typeface="Cambria" panose="02040503050406030204" pitchFamily="18" charset="0"/>
            </a:endParaRPr>
          </a:p>
        </p:txBody>
      </p:sp>
      <p:pic>
        <p:nvPicPr>
          <p:cNvPr id="8" name="Picture 7">
            <a:extLst>
              <a:ext uri="{FF2B5EF4-FFF2-40B4-BE49-F238E27FC236}">
                <a16:creationId xmlns:a16="http://schemas.microsoft.com/office/drawing/2014/main" id="{D8B64733-AD8D-43B7-A999-2080EEC3EC7A}"/>
              </a:ext>
            </a:extLst>
          </p:cNvPr>
          <p:cNvPicPr>
            <a:picLocks noChangeAspect="1"/>
          </p:cNvPicPr>
          <p:nvPr/>
        </p:nvPicPr>
        <p:blipFill>
          <a:blip r:embed="rId2"/>
          <a:stretch>
            <a:fillRect/>
          </a:stretch>
        </p:blipFill>
        <p:spPr>
          <a:xfrm>
            <a:off x="620671" y="395793"/>
            <a:ext cx="4225540" cy="4543425"/>
          </a:xfrm>
          <a:prstGeom prst="rect">
            <a:avLst/>
          </a:prstGeom>
        </p:spPr>
      </p:pic>
      <p:pic>
        <p:nvPicPr>
          <p:cNvPr id="10" name="Picture 9">
            <a:extLst>
              <a:ext uri="{FF2B5EF4-FFF2-40B4-BE49-F238E27FC236}">
                <a16:creationId xmlns:a16="http://schemas.microsoft.com/office/drawing/2014/main" id="{BF37B06C-04D7-4D51-A567-BB34F1EF17F8}"/>
              </a:ext>
            </a:extLst>
          </p:cNvPr>
          <p:cNvPicPr>
            <a:picLocks noChangeAspect="1"/>
          </p:cNvPicPr>
          <p:nvPr/>
        </p:nvPicPr>
        <p:blipFill>
          <a:blip r:embed="rId3"/>
          <a:stretch>
            <a:fillRect/>
          </a:stretch>
        </p:blipFill>
        <p:spPr>
          <a:xfrm>
            <a:off x="3134040" y="3310109"/>
            <a:ext cx="4732210" cy="3261505"/>
          </a:xfrm>
          <a:prstGeom prst="rect">
            <a:avLst/>
          </a:prstGeom>
        </p:spPr>
      </p:pic>
    </p:spTree>
    <p:extLst>
      <p:ext uri="{BB962C8B-B14F-4D97-AF65-F5344CB8AC3E}">
        <p14:creationId xmlns:p14="http://schemas.microsoft.com/office/powerpoint/2010/main" val="12548767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 name="Rectangle 10">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7" name="Rectangle 12">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10" name="Rectangle 14">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12" name="Group 16">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8" name="Straight Connector 17">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8">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9">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0" name="Rectangle 21">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30074"/>
            <a:ext cx="12192000" cy="2327925"/>
          </a:xfrm>
          <a:prstGeom prst="rect">
            <a:avLst/>
          </a:prstGeom>
          <a:solidFill>
            <a:schemeClr val="bg1">
              <a:lumMod val="75000"/>
              <a:lumOff val="25000"/>
            </a:schemeClr>
          </a:solidFill>
          <a:ln w="6350" cap="sq" cmpd="sng" algn="ctr">
            <a:noFill/>
            <a:prstDash val="solid"/>
            <a:miter lim="800000"/>
          </a:ln>
          <a:effectLst/>
        </p:spPr>
        <p:txBody>
          <a:bodyPr/>
          <a:lstStyle/>
          <a:p>
            <a:endParaRPr lang="en-US"/>
          </a:p>
        </p:txBody>
      </p:sp>
      <p:sp>
        <p:nvSpPr>
          <p:cNvPr id="34" name="Rectangle 25">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116" y="4692768"/>
            <a:ext cx="11859768" cy="2002536"/>
          </a:xfrm>
          <a:prstGeom prst="rect">
            <a:avLst/>
          </a:prstGeom>
          <a:noFill/>
          <a:ln w="6350" cap="sq" cmpd="sng" algn="ctr">
            <a:solidFill>
              <a:schemeClr val="tx1"/>
            </a:solidFill>
            <a:prstDash val="solid"/>
            <a:miter lim="800000"/>
          </a:ln>
          <a:effectLst>
            <a:softEdge rad="0"/>
          </a:effectLst>
        </p:spPr>
        <p:txBody>
          <a:bodyPr/>
          <a:lstStyle/>
          <a:p>
            <a:endParaRPr lang="en-US"/>
          </a:p>
        </p:txBody>
      </p:sp>
      <p:sp>
        <p:nvSpPr>
          <p:cNvPr id="2" name="Title 1">
            <a:extLst>
              <a:ext uri="{FF2B5EF4-FFF2-40B4-BE49-F238E27FC236}">
                <a16:creationId xmlns:a16="http://schemas.microsoft.com/office/drawing/2014/main" id="{6811ECD4-9E86-473F-B600-E072F6228F9F}"/>
              </a:ext>
            </a:extLst>
          </p:cNvPr>
          <p:cNvSpPr>
            <a:spLocks noGrp="1"/>
          </p:cNvSpPr>
          <p:nvPr>
            <p:ph type="title"/>
          </p:nvPr>
        </p:nvSpPr>
        <p:spPr>
          <a:xfrm>
            <a:off x="376293" y="5331657"/>
            <a:ext cx="11439414" cy="1173553"/>
          </a:xfrm>
        </p:spPr>
        <p:txBody>
          <a:bodyPr vert="horz" lIns="91440" tIns="45720" rIns="91440" bIns="45720" rtlCol="0" anchor="ctr">
            <a:normAutofit fontScale="90000"/>
          </a:bodyPr>
          <a:lstStyle/>
          <a:p>
            <a:pPr marL="0" marR="0">
              <a:spcBef>
                <a:spcPts val="0"/>
              </a:spcBef>
              <a:spcAft>
                <a:spcPts val="0"/>
              </a:spcAft>
            </a:pPr>
            <a:r>
              <a:rPr lang="en-US" sz="1800" u="sng" spc="-100" dirty="0">
                <a:solidFill>
                  <a:schemeClr val="tx1"/>
                </a:solidFill>
                <a:ea typeface="Cambria" panose="02040503050406030204" pitchFamily="18" charset="0"/>
                <a:cs typeface="Segoe UI" panose="020B0502040204020203" pitchFamily="34" charset="0"/>
              </a:rPr>
              <a:t>NOTE ;  IF  YOU ALREADY HAVE  A PARISH-SOFT “MY CHURCH “ ACCOUNT ----- SKIP TO PAGE 6</a:t>
            </a:r>
            <a:br>
              <a:rPr lang="en-US" sz="1800" u="sng" spc="-100" dirty="0">
                <a:solidFill>
                  <a:schemeClr val="tx1"/>
                </a:solidFill>
                <a:ea typeface="Cambria" panose="02040503050406030204" pitchFamily="18" charset="0"/>
                <a:cs typeface="Segoe UI" panose="020B0502040204020203" pitchFamily="34" charset="0"/>
              </a:rPr>
            </a:br>
            <a:r>
              <a:rPr lang="en-US" sz="1800" u="sng" spc="-100" dirty="0">
                <a:solidFill>
                  <a:schemeClr val="tx1"/>
                </a:solidFill>
                <a:ea typeface="Cambria" panose="02040503050406030204" pitchFamily="18" charset="0"/>
                <a:cs typeface="Segoe UI" panose="020B0502040204020203" pitchFamily="34" charset="0"/>
              </a:rPr>
              <a:t>	Do not create a new account- the system will lock out your account!!!</a:t>
            </a:r>
            <a:br>
              <a:rPr lang="en-US" sz="1800" u="sng" spc="-100" dirty="0">
                <a:solidFill>
                  <a:schemeClr val="tx1"/>
                </a:solidFill>
                <a:ea typeface="Cambria" panose="02040503050406030204" pitchFamily="18" charset="0"/>
                <a:cs typeface="Segoe UI" panose="020B0502040204020203" pitchFamily="34" charset="0"/>
              </a:rPr>
            </a:br>
            <a:br>
              <a:rPr lang="en-US" sz="1800" u="sng" spc="-100" dirty="0">
                <a:solidFill>
                  <a:schemeClr val="tx1"/>
                </a:solidFill>
                <a:ea typeface="Cambria" panose="02040503050406030204" pitchFamily="18" charset="0"/>
                <a:cs typeface="Segoe UI" panose="020B0502040204020203" pitchFamily="34" charset="0"/>
              </a:rPr>
            </a:br>
            <a:br>
              <a:rPr lang="en-US" sz="1800" u="sng" spc="-100" dirty="0">
                <a:solidFill>
                  <a:schemeClr val="tx1"/>
                </a:solidFill>
                <a:ea typeface="Cambria" panose="02040503050406030204" pitchFamily="18" charset="0"/>
                <a:cs typeface="Segoe UI" panose="020B0502040204020203" pitchFamily="34" charset="0"/>
              </a:rPr>
            </a:br>
            <a:r>
              <a:rPr lang="en-US" sz="1800" u="sng" spc="-100" dirty="0">
                <a:solidFill>
                  <a:schemeClr val="tx1"/>
                </a:solidFill>
                <a:ea typeface="Cambria" panose="02040503050406030204" pitchFamily="18" charset="0"/>
                <a:cs typeface="Segoe UI" panose="020B0502040204020203" pitchFamily="34" charset="0"/>
              </a:rPr>
              <a:t>Step 1 (Login Page</a:t>
            </a:r>
            <a:r>
              <a:rPr lang="en-US" sz="1800" dirty="0">
                <a:solidFill>
                  <a:schemeClr val="tx1"/>
                </a:solidFill>
                <a:ea typeface="Cambria" panose="02040503050406030204" pitchFamily="18" charset="0"/>
                <a:cs typeface="Segoe UI" panose="020B0502040204020203" pitchFamily="34" charset="0"/>
              </a:rPr>
              <a:t>)</a:t>
            </a:r>
            <a:r>
              <a:rPr lang="en-US" sz="1800" spc="-100" dirty="0">
                <a:solidFill>
                  <a:schemeClr val="tx1"/>
                </a:solidFill>
                <a:ea typeface="Cambria" panose="02040503050406030204" pitchFamily="18" charset="0"/>
                <a:cs typeface="Segoe UI" panose="020B0502040204020203" pitchFamily="34" charset="0"/>
              </a:rPr>
              <a:t>:  On the ParishSOFT login page, click on “New User”.  This will bring you to the “Account Request” page. </a:t>
            </a:r>
            <a:br>
              <a:rPr lang="en-US" sz="1800" spc="-100" dirty="0">
                <a:solidFill>
                  <a:schemeClr val="tx1"/>
                </a:solidFill>
                <a:latin typeface="Arial Nova" panose="020B0604020202020204" pitchFamily="34" charset="0"/>
              </a:rPr>
            </a:br>
            <a:br>
              <a:rPr lang="en-US" sz="2100" cap="all" spc="-100" dirty="0">
                <a:solidFill>
                  <a:schemeClr val="tx1"/>
                </a:solidFill>
              </a:rPr>
            </a:br>
            <a:br>
              <a:rPr lang="en-US" sz="1800" dirty="0">
                <a:effectLst/>
                <a:latin typeface="Calibri" panose="020F0502020204030204" pitchFamily="34" charset="0"/>
                <a:ea typeface="Calibri" panose="020F0502020204030204" pitchFamily="34" charset="0"/>
              </a:rPr>
            </a:br>
            <a:r>
              <a:rPr lang="en-US" sz="1800" u="sng" dirty="0">
                <a:solidFill>
                  <a:srgbClr val="FFFF00"/>
                </a:solidFill>
                <a:latin typeface="Calibri" panose="020F0502020204030204" pitchFamily="34" charset="0"/>
                <a:ea typeface="Calibri" panose="020F0502020204030204" pitchFamily="34" charset="0"/>
              </a:rPr>
              <a:t>https://allentown.parishsoftfamilysuite.com</a:t>
            </a:r>
            <a:br>
              <a:rPr lang="en-US" sz="1800" dirty="0">
                <a:effectLst/>
                <a:latin typeface="Calibri" panose="020F0502020204030204" pitchFamily="34" charset="0"/>
                <a:ea typeface="Calibri" panose="020F0502020204030204" pitchFamily="34" charset="0"/>
              </a:rPr>
            </a:br>
            <a:br>
              <a:rPr lang="en-US" sz="1800" dirty="0">
                <a:effectLst/>
                <a:latin typeface="Calibri" panose="020F0502020204030204" pitchFamily="34" charset="0"/>
                <a:ea typeface="Calibri" panose="020F0502020204030204" pitchFamily="34" charset="0"/>
              </a:rPr>
            </a:br>
            <a:endParaRPr lang="en-US" sz="2100" cap="all" spc="-100" dirty="0">
              <a:solidFill>
                <a:schemeClr val="tx1"/>
              </a:solidFill>
            </a:endParaRPr>
          </a:p>
        </p:txBody>
      </p:sp>
      <p:pic>
        <p:nvPicPr>
          <p:cNvPr id="11" name="Picture 10" descr="A screenshot of a social media post&#10;&#10;Description automatically generated">
            <a:extLst>
              <a:ext uri="{FF2B5EF4-FFF2-40B4-BE49-F238E27FC236}">
                <a16:creationId xmlns:a16="http://schemas.microsoft.com/office/drawing/2014/main" id="{5D2F310D-C50E-43EE-BD12-E65A48872B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886" y="49771"/>
            <a:ext cx="10853087" cy="4430532"/>
          </a:xfrm>
          <a:prstGeom prst="rect">
            <a:avLst/>
          </a:prstGeom>
        </p:spPr>
      </p:pic>
    </p:spTree>
    <p:extLst>
      <p:ext uri="{BB962C8B-B14F-4D97-AF65-F5344CB8AC3E}">
        <p14:creationId xmlns:p14="http://schemas.microsoft.com/office/powerpoint/2010/main" val="23360880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8">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1" name="Rectangle 10">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42" name="Rectangle 12">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43" name="Rectangle 14">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44" name="Group 16">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8" name="Straight Connector 17">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45" name="Rectangle 21">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23">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chemeClr val="bg1">
              <a:lumMod val="75000"/>
              <a:lumOff val="25000"/>
            </a:schemeClr>
          </a:solidFill>
          <a:ln w="6350" cap="sq" cmpd="sng" algn="ctr">
            <a:noFill/>
            <a:prstDash val="solid"/>
            <a:miter lim="800000"/>
          </a:ln>
          <a:effectLst/>
        </p:spPr>
        <p:txBody>
          <a:bodyPr/>
          <a:lstStyle/>
          <a:p>
            <a:endParaRPr lang="en-US"/>
          </a:p>
        </p:txBody>
      </p:sp>
      <p:sp>
        <p:nvSpPr>
          <p:cNvPr id="47" name="Rectangle 25">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977" y="164592"/>
            <a:ext cx="4334256" cy="6528816"/>
          </a:xfrm>
          <a:prstGeom prst="rect">
            <a:avLst/>
          </a:prstGeom>
          <a:noFill/>
          <a:ln w="6350" cap="sq" cmpd="sng" algn="ctr">
            <a:solidFill>
              <a:schemeClr val="tx1"/>
            </a:solidFill>
            <a:prstDash val="solid"/>
            <a:miter lim="800000"/>
          </a:ln>
          <a:effectLst>
            <a:softEdge rad="0"/>
          </a:effectLst>
        </p:spPr>
        <p:txBody>
          <a:bodyPr/>
          <a:lstStyle/>
          <a:p>
            <a:endParaRPr lang="en-US"/>
          </a:p>
        </p:txBody>
      </p:sp>
      <p:sp>
        <p:nvSpPr>
          <p:cNvPr id="2" name="Title 1">
            <a:extLst>
              <a:ext uri="{FF2B5EF4-FFF2-40B4-BE49-F238E27FC236}">
                <a16:creationId xmlns:a16="http://schemas.microsoft.com/office/drawing/2014/main" id="{6816971C-A8D7-45BB-B28C-E2B662AB4756}"/>
              </a:ext>
            </a:extLst>
          </p:cNvPr>
          <p:cNvSpPr>
            <a:spLocks noGrp="1"/>
          </p:cNvSpPr>
          <p:nvPr>
            <p:ph type="title"/>
          </p:nvPr>
        </p:nvSpPr>
        <p:spPr>
          <a:xfrm>
            <a:off x="443551" y="215781"/>
            <a:ext cx="3729162" cy="2391667"/>
          </a:xfrm>
        </p:spPr>
        <p:txBody>
          <a:bodyPr vert="horz" lIns="91440" tIns="45720" rIns="91440" bIns="45720" rtlCol="0" anchor="ctr">
            <a:normAutofit/>
          </a:bodyPr>
          <a:lstStyle/>
          <a:p>
            <a:pPr>
              <a:lnSpc>
                <a:spcPct val="83000"/>
              </a:lnSpc>
            </a:pPr>
            <a:r>
              <a:rPr lang="en-US" sz="1800" u="sng" spc="-100" dirty="0">
                <a:solidFill>
                  <a:schemeClr val="tx1"/>
                </a:solidFill>
                <a:ea typeface="Cambria" panose="02040503050406030204" pitchFamily="18" charset="0"/>
                <a:cs typeface="Segoe UI" panose="020B0502040204020203" pitchFamily="34" charset="0"/>
              </a:rPr>
              <a:t>Step 2 (Account Request Page</a:t>
            </a:r>
            <a:r>
              <a:rPr lang="en-US" sz="1800" spc="-100" dirty="0">
                <a:solidFill>
                  <a:schemeClr val="tx1"/>
                </a:solidFill>
                <a:ea typeface="Cambria" panose="02040503050406030204" pitchFamily="18" charset="0"/>
                <a:cs typeface="Segoe UI" panose="020B0502040204020203" pitchFamily="34" charset="0"/>
              </a:rPr>
              <a:t>):  On the Account Request page,  pick  “St. Mary, Kutztown” on the drop-down menu in the “Organization” field.   Then fill out the required information and click on the “Submit Registration” button.  After submitting your request,  you will receive an email once your registration has been processed.</a:t>
            </a:r>
            <a:br>
              <a:rPr lang="en-US" sz="1800" spc="-100" dirty="0">
                <a:solidFill>
                  <a:schemeClr val="tx1"/>
                </a:solidFill>
                <a:latin typeface="Cambria" panose="02040503050406030204" pitchFamily="18" charset="0"/>
                <a:ea typeface="Cambria" panose="02040503050406030204" pitchFamily="18" charset="0"/>
              </a:rPr>
            </a:br>
            <a:endParaRPr lang="en-US" sz="1800" spc="-100" dirty="0">
              <a:solidFill>
                <a:schemeClr val="tx1"/>
              </a:solidFill>
              <a:latin typeface="Cambria" panose="02040503050406030204" pitchFamily="18" charset="0"/>
              <a:ea typeface="Cambria" panose="02040503050406030204" pitchFamily="18" charset="0"/>
            </a:endParaRPr>
          </a:p>
        </p:txBody>
      </p:sp>
      <p:pic>
        <p:nvPicPr>
          <p:cNvPr id="5" name="Picture 4" descr="A screenshot of a computer&#10;&#10;Description automatically generated">
            <a:extLst>
              <a:ext uri="{FF2B5EF4-FFF2-40B4-BE49-F238E27FC236}">
                <a16:creationId xmlns:a16="http://schemas.microsoft.com/office/drawing/2014/main" id="{B5F07CB7-2605-4260-AD5A-F40F00CCA9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4418" y="-7295"/>
            <a:ext cx="7081631" cy="6858000"/>
          </a:xfrm>
          <a:prstGeom prst="rect">
            <a:avLst/>
          </a:prstGeom>
        </p:spPr>
      </p:pic>
    </p:spTree>
    <p:extLst>
      <p:ext uri="{BB962C8B-B14F-4D97-AF65-F5344CB8AC3E}">
        <p14:creationId xmlns:p14="http://schemas.microsoft.com/office/powerpoint/2010/main" val="58668519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ectangle 10">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8" name="Rectangle 12">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10" name="Rectangle 14">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12" name="Group 16">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8" name="Straight Connector 17">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14" name="Rectangle 21">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screenshot of a social media post&#10;&#10;Description automatically generated">
            <a:extLst>
              <a:ext uri="{FF2B5EF4-FFF2-40B4-BE49-F238E27FC236}">
                <a16:creationId xmlns:a16="http://schemas.microsoft.com/office/drawing/2014/main" id="{14C44AD9-E2BF-4626-94DE-47E0F2B1395C}"/>
              </a:ext>
            </a:extLst>
          </p:cNvPr>
          <p:cNvPicPr>
            <a:picLocks noGrp="1"/>
          </p:cNvPicPr>
          <p:nvPr>
            <p:ph idx="1"/>
          </p:nvPr>
        </p:nvPicPr>
        <p:blipFill rotWithShape="1">
          <a:blip r:embed="rId2">
            <a:extLst>
              <a:ext uri="{28A0092B-C50C-407E-A947-70E740481C1C}">
                <a14:useLocalDpi xmlns:a14="http://schemas.microsoft.com/office/drawing/2010/main" val="0"/>
              </a:ext>
            </a:extLst>
          </a:blip>
          <a:srcRect r="2887" b="-1"/>
          <a:stretch/>
        </p:blipFill>
        <p:spPr>
          <a:xfrm>
            <a:off x="0" y="12447"/>
            <a:ext cx="12192000" cy="4551026"/>
          </a:xfrm>
          <a:prstGeom prst="rect">
            <a:avLst/>
          </a:prstGeom>
        </p:spPr>
      </p:pic>
      <p:sp>
        <p:nvSpPr>
          <p:cNvPr id="16" name="Rectangle 23">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30074"/>
            <a:ext cx="12192000" cy="2327925"/>
          </a:xfrm>
          <a:prstGeom prst="rect">
            <a:avLst/>
          </a:prstGeom>
          <a:solidFill>
            <a:schemeClr val="bg1">
              <a:lumMod val="75000"/>
              <a:lumOff val="25000"/>
            </a:schemeClr>
          </a:solidFill>
          <a:ln w="6350" cap="sq" cmpd="sng" algn="ctr">
            <a:noFill/>
            <a:prstDash val="solid"/>
            <a:miter lim="800000"/>
          </a:ln>
          <a:effectLst/>
        </p:spPr>
        <p:txBody>
          <a:bodyPr/>
          <a:lstStyle/>
          <a:p>
            <a:endParaRPr lang="en-US"/>
          </a:p>
        </p:txBody>
      </p:sp>
      <p:sp>
        <p:nvSpPr>
          <p:cNvPr id="21" name="Rectangle 25">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116" y="4692768"/>
            <a:ext cx="11859768" cy="2002536"/>
          </a:xfrm>
          <a:prstGeom prst="rect">
            <a:avLst/>
          </a:prstGeom>
          <a:noFill/>
          <a:ln w="6350" cap="sq" cmpd="sng" algn="ctr">
            <a:solidFill>
              <a:schemeClr val="tx1"/>
            </a:solidFill>
            <a:prstDash val="solid"/>
            <a:miter lim="800000"/>
          </a:ln>
          <a:effectLst>
            <a:softEdge rad="0"/>
          </a:effectLst>
        </p:spPr>
        <p:txBody>
          <a:bodyPr/>
          <a:lstStyle/>
          <a:p>
            <a:endParaRPr lang="en-US"/>
          </a:p>
        </p:txBody>
      </p:sp>
      <p:sp>
        <p:nvSpPr>
          <p:cNvPr id="2" name="Title 1">
            <a:extLst>
              <a:ext uri="{FF2B5EF4-FFF2-40B4-BE49-F238E27FC236}">
                <a16:creationId xmlns:a16="http://schemas.microsoft.com/office/drawing/2014/main" id="{00583A90-2031-4F18-AD01-A73065F25BAE}"/>
              </a:ext>
            </a:extLst>
          </p:cNvPr>
          <p:cNvSpPr>
            <a:spLocks noGrp="1"/>
          </p:cNvSpPr>
          <p:nvPr>
            <p:ph type="title"/>
          </p:nvPr>
        </p:nvSpPr>
        <p:spPr>
          <a:xfrm>
            <a:off x="166116" y="4736033"/>
            <a:ext cx="11439414" cy="1416411"/>
          </a:xfrm>
        </p:spPr>
        <p:txBody>
          <a:bodyPr vert="horz" lIns="91440" tIns="45720" rIns="91440" bIns="45720" rtlCol="0" anchor="ctr">
            <a:normAutofit/>
          </a:bodyPr>
          <a:lstStyle/>
          <a:p>
            <a:pPr>
              <a:lnSpc>
                <a:spcPct val="83000"/>
              </a:lnSpc>
            </a:pPr>
            <a:r>
              <a:rPr lang="en-US" sz="1800" u="sng" spc="-100" dirty="0">
                <a:solidFill>
                  <a:schemeClr val="tx1"/>
                </a:solidFill>
                <a:ea typeface="Cambria" panose="02040503050406030204" pitchFamily="18" charset="0"/>
                <a:cs typeface="Segoe UI" panose="020B0502040204020203" pitchFamily="34" charset="0"/>
              </a:rPr>
              <a:t>Step 3 (ParishSOFT User Registration email</a:t>
            </a:r>
            <a:r>
              <a:rPr lang="en-US" sz="1800" spc="-100" dirty="0">
                <a:solidFill>
                  <a:schemeClr val="tx1"/>
                </a:solidFill>
                <a:ea typeface="Cambria" panose="02040503050406030204" pitchFamily="18" charset="0"/>
                <a:cs typeface="Segoe UI" panose="020B0502040204020203" pitchFamily="34" charset="0"/>
              </a:rPr>
              <a:t>):  In the ParishSOFT User Registration email,  you will receive your temporary password.  </a:t>
            </a:r>
            <a:br>
              <a:rPr lang="en-US" sz="1800" spc="-100" dirty="0">
                <a:solidFill>
                  <a:schemeClr val="tx1"/>
                </a:solidFill>
                <a:ea typeface="Cambria" panose="02040503050406030204" pitchFamily="18" charset="0"/>
                <a:cs typeface="Segoe UI" panose="020B0502040204020203" pitchFamily="34" charset="0"/>
              </a:rPr>
            </a:br>
            <a:r>
              <a:rPr lang="en-US" sz="1800" spc="-100" dirty="0">
                <a:solidFill>
                  <a:schemeClr val="tx1"/>
                </a:solidFill>
                <a:ea typeface="Cambria" panose="02040503050406030204" pitchFamily="18" charset="0"/>
                <a:cs typeface="Segoe UI" panose="020B0502040204020203" pitchFamily="34" charset="0"/>
              </a:rPr>
              <a:t>You can click on the supplied link to the login page.</a:t>
            </a:r>
            <a:br>
              <a:rPr lang="en-US" sz="1800" spc="-100" dirty="0">
                <a:solidFill>
                  <a:schemeClr val="tx1"/>
                </a:solidFill>
                <a:ea typeface="Cambria" panose="02040503050406030204" pitchFamily="18" charset="0"/>
                <a:cs typeface="Segoe UI" panose="020B0502040204020203" pitchFamily="34" charset="0"/>
              </a:rPr>
            </a:br>
            <a:r>
              <a:rPr lang="en-US" sz="1800" spc="-100" dirty="0">
                <a:solidFill>
                  <a:schemeClr val="tx1"/>
                </a:solidFill>
                <a:ea typeface="Cambria" panose="02040503050406030204" pitchFamily="18" charset="0"/>
                <a:cs typeface="Segoe UI" panose="020B0502040204020203" pitchFamily="34" charset="0"/>
              </a:rPr>
              <a:t>If you had issues creating an account you can watch this more detailed video:  </a:t>
            </a:r>
            <a:r>
              <a:rPr lang="en-US" sz="1800" spc="-100" dirty="0">
                <a:solidFill>
                  <a:srgbClr val="FFFF00"/>
                </a:solidFill>
                <a:ea typeface="Cambria" panose="02040503050406030204" pitchFamily="18" charset="0"/>
                <a:cs typeface="Segoe UI" panose="020B0502040204020203" pitchFamily="34" charset="0"/>
                <a:hlinkClick r:id="rId3">
                  <a:extLst>
                    <a:ext uri="{A12FA001-AC4F-418D-AE19-62706E023703}">
                      <ahyp:hlinkClr xmlns:ahyp="http://schemas.microsoft.com/office/drawing/2018/hyperlinkcolor" val="tx"/>
                    </a:ext>
                  </a:extLst>
                </a:hlinkClick>
              </a:rPr>
              <a:t>https://vimeo.com/102551875</a:t>
            </a:r>
            <a:r>
              <a:rPr lang="en-US" sz="1800" spc="-100" dirty="0">
                <a:solidFill>
                  <a:srgbClr val="FFFF00"/>
                </a:solidFill>
                <a:ea typeface="Cambria" panose="02040503050406030204" pitchFamily="18" charset="0"/>
                <a:cs typeface="Segoe UI" panose="020B0502040204020203" pitchFamily="34" charset="0"/>
              </a:rPr>
              <a:t> </a:t>
            </a:r>
            <a:br>
              <a:rPr lang="en-US" sz="1800" spc="-100" dirty="0">
                <a:solidFill>
                  <a:schemeClr val="tx1"/>
                </a:solidFill>
                <a:latin typeface="Cambria" panose="02040503050406030204" pitchFamily="18" charset="0"/>
                <a:ea typeface="Cambria" panose="02040503050406030204" pitchFamily="18" charset="0"/>
              </a:rPr>
            </a:br>
            <a:br>
              <a:rPr lang="en-US" sz="1800" spc="-100" dirty="0">
                <a:solidFill>
                  <a:schemeClr val="tx1"/>
                </a:solidFill>
                <a:latin typeface="Cambria" panose="02040503050406030204" pitchFamily="18" charset="0"/>
                <a:ea typeface="Cambria" panose="02040503050406030204" pitchFamily="18" charset="0"/>
              </a:rPr>
            </a:br>
            <a:endParaRPr lang="en-US" sz="1800" spc="-100"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1333113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13" name="Rectangle 12">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15" name="Rectangle 14">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17" name="Group 16">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8" name="Straight Connector 17">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2" name="Rectangle 21">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30074"/>
            <a:ext cx="12192000" cy="2327925"/>
          </a:xfrm>
          <a:prstGeom prst="rect">
            <a:avLst/>
          </a:prstGeom>
          <a:solidFill>
            <a:schemeClr val="bg1">
              <a:lumMod val="75000"/>
              <a:lumOff val="25000"/>
            </a:schemeClr>
          </a:solidFill>
          <a:ln w="6350" cap="sq" cmpd="sng" algn="ctr">
            <a:noFill/>
            <a:prstDash val="solid"/>
            <a:miter lim="800000"/>
          </a:ln>
          <a:effectLst/>
        </p:spPr>
        <p:txBody>
          <a:bodyPr/>
          <a:lstStyle/>
          <a:p>
            <a:endParaRPr lang="en-US"/>
          </a:p>
        </p:txBody>
      </p:sp>
      <p:sp>
        <p:nvSpPr>
          <p:cNvPr id="26" name="Rectangle 25">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116" y="4692768"/>
            <a:ext cx="11859768" cy="2002536"/>
          </a:xfrm>
          <a:prstGeom prst="rect">
            <a:avLst/>
          </a:prstGeom>
          <a:noFill/>
          <a:ln w="6350" cap="sq" cmpd="sng" algn="ctr">
            <a:solidFill>
              <a:schemeClr val="tx1"/>
            </a:solidFill>
            <a:prstDash val="solid"/>
            <a:miter lim="800000"/>
          </a:ln>
          <a:effectLst>
            <a:softEdge rad="0"/>
          </a:effectLst>
        </p:spPr>
        <p:txBody>
          <a:bodyPr/>
          <a:lstStyle/>
          <a:p>
            <a:endParaRPr lang="en-US"/>
          </a:p>
        </p:txBody>
      </p:sp>
      <p:sp>
        <p:nvSpPr>
          <p:cNvPr id="2" name="Title 1">
            <a:extLst>
              <a:ext uri="{FF2B5EF4-FFF2-40B4-BE49-F238E27FC236}">
                <a16:creationId xmlns:a16="http://schemas.microsoft.com/office/drawing/2014/main" id="{BDACBB04-48D7-40D2-9B40-56D3C765601F}"/>
              </a:ext>
            </a:extLst>
          </p:cNvPr>
          <p:cNvSpPr>
            <a:spLocks noGrp="1"/>
          </p:cNvSpPr>
          <p:nvPr>
            <p:ph type="title"/>
          </p:nvPr>
        </p:nvSpPr>
        <p:spPr>
          <a:xfrm>
            <a:off x="372722" y="4822126"/>
            <a:ext cx="11439414" cy="897439"/>
          </a:xfrm>
        </p:spPr>
        <p:txBody>
          <a:bodyPr vert="horz" lIns="91440" tIns="45720" rIns="91440" bIns="45720" rtlCol="0" anchor="ctr">
            <a:noAutofit/>
          </a:bodyPr>
          <a:lstStyle/>
          <a:p>
            <a:pPr marL="0" marR="0">
              <a:lnSpc>
                <a:spcPct val="83000"/>
              </a:lnSpc>
              <a:spcAft>
                <a:spcPts val="800"/>
              </a:spcAft>
            </a:pPr>
            <a:r>
              <a:rPr lang="en-US" sz="1800" u="sng" spc="-100" dirty="0">
                <a:solidFill>
                  <a:schemeClr val="tx1"/>
                </a:solidFill>
                <a:ea typeface="Cambria" panose="02040503050406030204" pitchFamily="18" charset="0"/>
                <a:cs typeface="Segoe UI" panose="020B0502040204020203" pitchFamily="34" charset="0"/>
              </a:rPr>
              <a:t>Step 4 (Login Page</a:t>
            </a:r>
            <a:r>
              <a:rPr lang="en-US" sz="1800" spc="-100" dirty="0">
                <a:solidFill>
                  <a:schemeClr val="tx1"/>
                </a:solidFill>
                <a:ea typeface="Cambria" panose="02040503050406030204" pitchFamily="18" charset="0"/>
                <a:cs typeface="Segoe UI" panose="020B0502040204020203" pitchFamily="34" charset="0"/>
              </a:rPr>
              <a:t>):  On the login page,  type in your username and your temporary password.   Click on the “Log In” button to log into your account.  On your initial login to your account,  you will be prompted to change the temporary password to a personal password for future account access.  After you have changed your password,  you will arrive on your account home page.</a:t>
            </a:r>
            <a:br>
              <a:rPr lang="en-US" sz="1800" spc="-100" dirty="0">
                <a:solidFill>
                  <a:schemeClr val="tx1"/>
                </a:solidFill>
                <a:latin typeface="Segoe UI" panose="020B0502040204020203" pitchFamily="34" charset="0"/>
                <a:cs typeface="Segoe UI" panose="020B0502040204020203" pitchFamily="34" charset="0"/>
              </a:rPr>
            </a:br>
            <a:endParaRPr lang="en-US" sz="1800" spc="-100" dirty="0">
              <a:solidFill>
                <a:schemeClr val="tx1"/>
              </a:solidFill>
              <a:latin typeface="Segoe UI" panose="020B0502040204020203" pitchFamily="34" charset="0"/>
              <a:cs typeface="Segoe UI" panose="020B0502040204020203" pitchFamily="34" charset="0"/>
            </a:endParaRPr>
          </a:p>
        </p:txBody>
      </p:sp>
      <p:pic>
        <p:nvPicPr>
          <p:cNvPr id="10" name="Picture 9" descr="A screenshot of a social media post&#10;&#10;Description automatically generated">
            <a:extLst>
              <a:ext uri="{FF2B5EF4-FFF2-40B4-BE49-F238E27FC236}">
                <a16:creationId xmlns:a16="http://schemas.microsoft.com/office/drawing/2014/main" id="{AA753D27-1A0B-4641-871B-0780271FFC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615" y="18145"/>
            <a:ext cx="10911629" cy="4493784"/>
          </a:xfrm>
          <a:prstGeom prst="rect">
            <a:avLst/>
          </a:prstGeom>
        </p:spPr>
      </p:pic>
    </p:spTree>
    <p:extLst>
      <p:ext uri="{BB962C8B-B14F-4D97-AF65-F5344CB8AC3E}">
        <p14:creationId xmlns:p14="http://schemas.microsoft.com/office/powerpoint/2010/main" val="33029410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3" name="Rectangle 32">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35" name="Rectangle 34">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37" name="Rectangle 36">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39" name="Group 38">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40" name="Straight Connector 39">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44" name="Rectangle 43">
            <a:extLst>
              <a:ext uri="{FF2B5EF4-FFF2-40B4-BE49-F238E27FC236}">
                <a16:creationId xmlns:a16="http://schemas.microsoft.com/office/drawing/2014/main" id="{17DBF84D-B6F7-4FF1-96FA-6EE0D5784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6A0D604F-D992-4E7E-AC12-BB9ABEB6D0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alpha val="60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2DD44EBC-15A8-4F99-B14E-6F1F43AEA7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7" y="643464"/>
            <a:ext cx="6269159" cy="5571072"/>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useBgFill="1">
        <p:nvSpPr>
          <p:cNvPr id="50" name="Rectangle 49">
            <a:extLst>
              <a:ext uri="{FF2B5EF4-FFF2-40B4-BE49-F238E27FC236}">
                <a16:creationId xmlns:a16="http://schemas.microsoft.com/office/drawing/2014/main" id="{DD5BDE09-E6AA-45EF-AD90-C3B69748CA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16" y="809244"/>
            <a:ext cx="5943600" cy="5239512"/>
          </a:xfrm>
          <a:prstGeom prst="rect">
            <a:avLst/>
          </a:prstGeom>
          <a:ln w="6350" cap="sq" cmpd="sng" algn="ctr">
            <a:solidFill>
              <a:schemeClr val="tx1">
                <a:lumMod val="75000"/>
                <a:lumOff val="25000"/>
              </a:schemeClr>
            </a:solidFill>
            <a:prstDash val="solid"/>
            <a:miter lim="800000"/>
          </a:ln>
          <a:effectLst/>
        </p:spPr>
        <p:txBody>
          <a:bodyPr/>
          <a:lstStyle/>
          <a:p>
            <a:endParaRPr lang="en-US"/>
          </a:p>
        </p:txBody>
      </p:sp>
      <p:sp>
        <p:nvSpPr>
          <p:cNvPr id="2" name="Title 1">
            <a:extLst>
              <a:ext uri="{FF2B5EF4-FFF2-40B4-BE49-F238E27FC236}">
                <a16:creationId xmlns:a16="http://schemas.microsoft.com/office/drawing/2014/main" id="{D864C40C-80A2-481D-8E5F-5AA98BED7C7B}"/>
              </a:ext>
            </a:extLst>
          </p:cNvPr>
          <p:cNvSpPr>
            <a:spLocks noGrp="1"/>
          </p:cNvSpPr>
          <p:nvPr>
            <p:ph type="title"/>
          </p:nvPr>
        </p:nvSpPr>
        <p:spPr>
          <a:xfrm>
            <a:off x="1243632" y="2563200"/>
            <a:ext cx="5068568" cy="3135379"/>
          </a:xfrm>
        </p:spPr>
        <p:txBody>
          <a:bodyPr vert="horz" lIns="91440" tIns="45720" rIns="91440" bIns="45720" rtlCol="0" anchor="ctr">
            <a:normAutofit/>
          </a:bodyPr>
          <a:lstStyle/>
          <a:p>
            <a:pPr algn="ctr">
              <a:lnSpc>
                <a:spcPct val="83000"/>
              </a:lnSpc>
            </a:pPr>
            <a:br>
              <a:rPr lang="en-US" sz="2000" u="sng" cap="all" spc="-100" dirty="0"/>
            </a:br>
            <a:r>
              <a:rPr lang="en-US" sz="2000" u="sng" cap="all" spc="-100" dirty="0"/>
              <a:t>After logging into your account:</a:t>
            </a:r>
            <a:br>
              <a:rPr lang="en-US" sz="2000" u="sng" cap="all" spc="-100" dirty="0"/>
            </a:br>
            <a:br>
              <a:rPr lang="en-US" sz="2000" u="sng" cap="all" spc="-100" dirty="0"/>
            </a:br>
            <a:r>
              <a:rPr lang="en-US" sz="2000" u="sng" cap="all" spc="-100" dirty="0"/>
              <a:t> (Account Home Page</a:t>
            </a:r>
            <a:r>
              <a:rPr lang="en-US" sz="2000" cap="all" spc="-100" dirty="0"/>
              <a:t>):  On your account home page,  click on My Family or My Home Church then</a:t>
            </a:r>
            <a:br>
              <a:rPr lang="en-US" sz="2000" cap="all" spc="-100" dirty="0"/>
            </a:br>
            <a:r>
              <a:rPr lang="en-US" sz="2000" cap="all" spc="-100" dirty="0"/>
              <a:t>click on the “</a:t>
            </a:r>
            <a:r>
              <a:rPr lang="en-US" sz="2000" u="sng" cap="all" spc="-100" dirty="0"/>
              <a:t>Family Education</a:t>
            </a:r>
            <a:r>
              <a:rPr lang="en-US" sz="2000" cap="all" spc="-100" dirty="0"/>
              <a:t>”  tab.</a:t>
            </a:r>
            <a:br>
              <a:rPr lang="en-US" sz="2000" u="sng" cap="all" spc="-100" dirty="0"/>
            </a:br>
            <a:br>
              <a:rPr lang="en-US" sz="2000" cap="all" spc="-100" dirty="0"/>
            </a:br>
            <a:r>
              <a:rPr lang="en-US" sz="2000" cap="all" spc="-100" dirty="0"/>
              <a:t> </a:t>
            </a:r>
          </a:p>
        </p:txBody>
      </p:sp>
      <p:sp>
        <p:nvSpPr>
          <p:cNvPr id="5" name="TextBox 4">
            <a:extLst>
              <a:ext uri="{FF2B5EF4-FFF2-40B4-BE49-F238E27FC236}">
                <a16:creationId xmlns:a16="http://schemas.microsoft.com/office/drawing/2014/main" id="{8008FCDE-19B2-4B6C-9415-2550570CC268}"/>
              </a:ext>
            </a:extLst>
          </p:cNvPr>
          <p:cNvSpPr txBox="1"/>
          <p:nvPr/>
        </p:nvSpPr>
        <p:spPr>
          <a:xfrm>
            <a:off x="1258295" y="1506656"/>
            <a:ext cx="5068567" cy="797089"/>
          </a:xfrm>
          <a:prstGeom prst="rect">
            <a:avLst/>
          </a:prstGeom>
        </p:spPr>
        <p:txBody>
          <a:bodyPr vert="horz" lIns="91440" tIns="45720" rIns="91440" bIns="45720" rtlCol="0">
            <a:normAutofit/>
          </a:bodyPr>
          <a:lstStyle/>
          <a:p>
            <a:pPr algn="ctr">
              <a:spcAft>
                <a:spcPts val="600"/>
              </a:spcAft>
              <a:buClr>
                <a:schemeClr val="tx1">
                  <a:lumMod val="85000"/>
                  <a:lumOff val="15000"/>
                </a:schemeClr>
              </a:buClr>
            </a:pPr>
            <a:r>
              <a:rPr lang="en-US" spc="80" dirty="0">
                <a:solidFill>
                  <a:schemeClr val="tx1">
                    <a:lumMod val="95000"/>
                    <a:lumOff val="5000"/>
                  </a:schemeClr>
                </a:solidFill>
              </a:rPr>
              <a:t>Religious Education Registration</a:t>
            </a:r>
          </a:p>
        </p:txBody>
      </p:sp>
      <p:sp>
        <p:nvSpPr>
          <p:cNvPr id="52" name="Rectangle 51">
            <a:extLst>
              <a:ext uri="{FF2B5EF4-FFF2-40B4-BE49-F238E27FC236}">
                <a16:creationId xmlns:a16="http://schemas.microsoft.com/office/drawing/2014/main" id="{66121546-1A95-4587-8842-664C6813A8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7796"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54" name="Straight Connector 53">
            <a:extLst>
              <a:ext uri="{FF2B5EF4-FFF2-40B4-BE49-F238E27FC236}">
                <a16:creationId xmlns:a16="http://schemas.microsoft.com/office/drawing/2014/main" id="{29917919-FE20-47BF-BF4E-3E407660FD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32096"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B6C2F95-6201-4319-923C-08F54EB958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23736"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1CD89C19-CEAF-435B-A08F-CD0FA5A0764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32096"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2D28E65F-0327-4FCA-935F-5E3DE9F1E6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055" y="0"/>
            <a:ext cx="463600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99250DF-EAE6-4ACC-B86A-9750F16A3F04}"/>
              </a:ext>
            </a:extLst>
          </p:cNvPr>
          <p:cNvPicPr>
            <a:picLocks noChangeAspect="1"/>
          </p:cNvPicPr>
          <p:nvPr/>
        </p:nvPicPr>
        <p:blipFill>
          <a:blip r:embed="rId2"/>
          <a:stretch>
            <a:fillRect/>
          </a:stretch>
        </p:blipFill>
        <p:spPr>
          <a:xfrm>
            <a:off x="8199519" y="728996"/>
            <a:ext cx="3357629" cy="5410268"/>
          </a:xfrm>
          <a:prstGeom prst="rect">
            <a:avLst/>
          </a:prstGeom>
        </p:spPr>
      </p:pic>
    </p:spTree>
    <p:extLst>
      <p:ext uri="{BB962C8B-B14F-4D97-AF65-F5344CB8AC3E}">
        <p14:creationId xmlns:p14="http://schemas.microsoft.com/office/powerpoint/2010/main" val="26051042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32">
            <a:extLst>
              <a:ext uri="{FF2B5EF4-FFF2-40B4-BE49-F238E27FC236}">
                <a16:creationId xmlns:a16="http://schemas.microsoft.com/office/drawing/2014/main" id="{282E2A95-1A08-4118-83C6-B1CA5648E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68" name="Rectangle 34">
            <a:extLst>
              <a:ext uri="{FF2B5EF4-FFF2-40B4-BE49-F238E27FC236}">
                <a16:creationId xmlns:a16="http://schemas.microsoft.com/office/drawing/2014/main" id="{2FFEFC7E-85EE-4AC9-A351-FBEB13A1D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34" y="237744"/>
            <a:ext cx="2926080" cy="638251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9" name="Rectangle 36">
            <a:extLst>
              <a:ext uri="{FF2B5EF4-FFF2-40B4-BE49-F238E27FC236}">
                <a16:creationId xmlns:a16="http://schemas.microsoft.com/office/drawing/2014/main" id="{CB2511BB-FC4C-45F3-94EB-661D6806C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9100" y="413053"/>
            <a:ext cx="2616201" cy="606459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26A934-1BFF-4F76-91C7-320097BFB04A}"/>
              </a:ext>
            </a:extLst>
          </p:cNvPr>
          <p:cNvSpPr>
            <a:spLocks noGrp="1"/>
          </p:cNvSpPr>
          <p:nvPr>
            <p:ph type="title"/>
          </p:nvPr>
        </p:nvSpPr>
        <p:spPr>
          <a:xfrm>
            <a:off x="557720" y="609600"/>
            <a:ext cx="2312480" cy="5835347"/>
          </a:xfrm>
        </p:spPr>
        <p:txBody>
          <a:bodyPr vert="horz" lIns="91440" tIns="45720" rIns="91440" bIns="45720" rtlCol="0" anchor="b">
            <a:noAutofit/>
          </a:bodyPr>
          <a:lstStyle/>
          <a:p>
            <a:br>
              <a:rPr lang="en-US" sz="1800" u="sng" spc="-100" dirty="0">
                <a:ea typeface="Cambria" panose="02040503050406030204" pitchFamily="18" charset="0"/>
                <a:cs typeface="Segoe UI" panose="020B0502040204020203" pitchFamily="34" charset="0"/>
              </a:rPr>
            </a:br>
            <a:br>
              <a:rPr lang="en-US" sz="1800" u="sng" spc="-100" dirty="0">
                <a:ea typeface="Cambria" panose="02040503050406030204" pitchFamily="18" charset="0"/>
                <a:cs typeface="Segoe UI" panose="020B0502040204020203" pitchFamily="34" charset="0"/>
              </a:rPr>
            </a:br>
            <a:r>
              <a:rPr lang="en-US" sz="1800" u="sng" spc="-100" dirty="0">
                <a:ea typeface="Cambria" panose="02040503050406030204" pitchFamily="18" charset="0"/>
                <a:cs typeface="Segoe UI" panose="020B0502040204020203" pitchFamily="34" charset="0"/>
              </a:rPr>
              <a:t>Step 1:  Review Current Family Details </a:t>
            </a:r>
            <a:br>
              <a:rPr lang="en-US" sz="1800" u="sng" spc="-100" dirty="0">
                <a:ea typeface="Cambria" panose="02040503050406030204" pitchFamily="18" charset="0"/>
                <a:cs typeface="Segoe UI" panose="020B0502040204020203" pitchFamily="34" charset="0"/>
              </a:rPr>
            </a:br>
            <a:br>
              <a:rPr lang="en-US" sz="1800" u="sng" spc="-100" dirty="0">
                <a:ea typeface="Cambria" panose="02040503050406030204" pitchFamily="18" charset="0"/>
                <a:cs typeface="Segoe UI" panose="020B0502040204020203" pitchFamily="34" charset="0"/>
              </a:rPr>
            </a:br>
            <a:r>
              <a:rPr lang="en-US" sz="1800" spc="-100" dirty="0">
                <a:ea typeface="Cambria" panose="02040503050406030204" pitchFamily="18" charset="0"/>
                <a:cs typeface="Segoe UI" panose="020B0502040204020203" pitchFamily="34" charset="0"/>
              </a:rPr>
              <a:t>Step 1: Shows your current family details if there is any information that must be updated, click the</a:t>
            </a:r>
            <a:br>
              <a:rPr lang="en-US" sz="1800" spc="-100" dirty="0">
                <a:ea typeface="Cambria" panose="02040503050406030204" pitchFamily="18" charset="0"/>
                <a:cs typeface="Segoe UI" panose="020B0502040204020203" pitchFamily="34" charset="0"/>
              </a:rPr>
            </a:br>
            <a:r>
              <a:rPr lang="en-US" sz="1800" b="1" u="sng" spc="-100" dirty="0">
                <a:ea typeface="Cambria" panose="02040503050406030204" pitchFamily="18" charset="0"/>
                <a:cs typeface="Segoe UI" panose="020B0502040204020203" pitchFamily="34" charset="0"/>
              </a:rPr>
              <a:t>Update Family Record</a:t>
            </a:r>
            <a:r>
              <a:rPr lang="en-US" sz="1800" u="sng" spc="-100" dirty="0">
                <a:ea typeface="Cambria" panose="02040503050406030204" pitchFamily="18" charset="0"/>
                <a:cs typeface="Segoe UI" panose="020B0502040204020203" pitchFamily="34" charset="0"/>
              </a:rPr>
              <a:t> </a:t>
            </a:r>
            <a:br>
              <a:rPr lang="en-US" sz="1800" spc="-100" dirty="0">
                <a:ea typeface="Cambria" panose="02040503050406030204" pitchFamily="18" charset="0"/>
                <a:cs typeface="Segoe UI" panose="020B0502040204020203" pitchFamily="34" charset="0"/>
              </a:rPr>
            </a:br>
            <a:r>
              <a:rPr lang="en-US" sz="1800" spc="-100" dirty="0">
                <a:ea typeface="Cambria" panose="02040503050406030204" pitchFamily="18" charset="0"/>
                <a:cs typeface="Segoe UI" panose="020B0502040204020203" pitchFamily="34" charset="0"/>
              </a:rPr>
              <a:t>line and do so presently.</a:t>
            </a:r>
            <a:br>
              <a:rPr lang="en-US" sz="1800" spc="-100" dirty="0">
                <a:ea typeface="Cambria" panose="02040503050406030204" pitchFamily="18" charset="0"/>
                <a:cs typeface="Segoe UI" panose="020B0502040204020203" pitchFamily="34" charset="0"/>
              </a:rPr>
            </a:br>
            <a:br>
              <a:rPr lang="en-US" sz="1800" spc="-100" dirty="0">
                <a:ea typeface="Cambria" panose="02040503050406030204" pitchFamily="18" charset="0"/>
                <a:cs typeface="Segoe UI" panose="020B0502040204020203" pitchFamily="34" charset="0"/>
              </a:rPr>
            </a:br>
            <a:r>
              <a:rPr lang="en-US" sz="1800" spc="-100" dirty="0">
                <a:ea typeface="Cambria" panose="02040503050406030204" pitchFamily="18" charset="0"/>
                <a:cs typeface="Segoe UI" panose="020B0502040204020203" pitchFamily="34" charset="0"/>
              </a:rPr>
              <a:t>Step 2:  Provides a dropdown menu for you to select the term in which you registering your student., select term.</a:t>
            </a:r>
            <a:br>
              <a:rPr lang="en-US" sz="1800" spc="-100" dirty="0">
                <a:ea typeface="Cambria" panose="02040503050406030204" pitchFamily="18" charset="0"/>
                <a:cs typeface="Segoe UI" panose="020B0502040204020203" pitchFamily="34" charset="0"/>
              </a:rPr>
            </a:br>
            <a:br>
              <a:rPr lang="en-US" sz="1800" spc="-100" dirty="0">
                <a:ea typeface="Cambria" panose="02040503050406030204" pitchFamily="18" charset="0"/>
                <a:cs typeface="Segoe UI" panose="020B0502040204020203" pitchFamily="34" charset="0"/>
              </a:rPr>
            </a:br>
            <a:r>
              <a:rPr lang="en-US" sz="1800" spc="-100" dirty="0">
                <a:ea typeface="Cambria" panose="02040503050406030204" pitchFamily="18" charset="0"/>
                <a:cs typeface="Segoe UI" panose="020B0502040204020203" pitchFamily="34" charset="0"/>
              </a:rPr>
              <a:t>Step 3:  </a:t>
            </a:r>
            <a:r>
              <a:rPr lang="en-US" sz="1800" b="1" u="sng" spc="-100" dirty="0">
                <a:ea typeface="Cambria" panose="02040503050406030204" pitchFamily="18" charset="0"/>
                <a:cs typeface="Segoe UI" panose="020B0502040204020203" pitchFamily="34" charset="0"/>
              </a:rPr>
              <a:t>Add Student</a:t>
            </a:r>
            <a:r>
              <a:rPr lang="en-US" sz="1800" spc="-100" dirty="0">
                <a:ea typeface="Cambria" panose="02040503050406030204" pitchFamily="18" charset="0"/>
                <a:cs typeface="Segoe UI" panose="020B0502040204020203" pitchFamily="34" charset="0"/>
              </a:rPr>
              <a:t>: When you click this button the Registration Form pops-up.</a:t>
            </a:r>
            <a:br>
              <a:rPr lang="en-US" sz="1800" spc="-100" dirty="0">
                <a:ea typeface="Cambria" panose="02040503050406030204" pitchFamily="18" charset="0"/>
                <a:cs typeface="Segoe UI" panose="020B0502040204020203" pitchFamily="34" charset="0"/>
              </a:rPr>
            </a:br>
            <a:br>
              <a:rPr lang="en-US" sz="1800" u="sng" spc="-100" dirty="0">
                <a:ea typeface="Cambria" panose="02040503050406030204" pitchFamily="18" charset="0"/>
                <a:cs typeface="Segoe UI" panose="020B0502040204020203" pitchFamily="34" charset="0"/>
              </a:rPr>
            </a:br>
            <a:endParaRPr lang="en-US" sz="1800" cap="all" spc="-100" dirty="0">
              <a:ea typeface="Cambria" panose="02040503050406030204" pitchFamily="18" charset="0"/>
              <a:cs typeface="Segoe UI" panose="020B0502040204020203" pitchFamily="34" charset="0"/>
            </a:endParaRPr>
          </a:p>
        </p:txBody>
      </p:sp>
      <p:sp>
        <p:nvSpPr>
          <p:cNvPr id="71" name="Rectangle 38">
            <a:extLst>
              <a:ext uri="{FF2B5EF4-FFF2-40B4-BE49-F238E27FC236}">
                <a16:creationId xmlns:a16="http://schemas.microsoft.com/office/drawing/2014/main" id="{68DC0EC7-60EA-4BD3-BC04-D547DE1B2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9764" y="413053"/>
            <a:ext cx="8212114" cy="6064596"/>
          </a:xfrm>
          <a:prstGeom prst="rect">
            <a:avLst/>
          </a:prstGeom>
          <a:noFill/>
          <a:ln w="6350" cap="sq" cmpd="sng" algn="ctr">
            <a:solidFill>
              <a:srgbClr val="404040"/>
            </a:solidFill>
            <a:prstDash val="solid"/>
            <a:miter lim="800000"/>
          </a:ln>
          <a:effectLst/>
        </p:spPr>
        <p:txBody>
          <a:bodyPr/>
          <a:lstStyle/>
          <a:p>
            <a:endParaRPr lang="en-US"/>
          </a:p>
        </p:txBody>
      </p:sp>
      <p:pic>
        <p:nvPicPr>
          <p:cNvPr id="4" name="Picture 3">
            <a:extLst>
              <a:ext uri="{FF2B5EF4-FFF2-40B4-BE49-F238E27FC236}">
                <a16:creationId xmlns:a16="http://schemas.microsoft.com/office/drawing/2014/main" id="{D2E6DF3C-3671-4297-803F-E3FD5C95C512}"/>
              </a:ext>
            </a:extLst>
          </p:cNvPr>
          <p:cNvPicPr>
            <a:picLocks noChangeAspect="1"/>
          </p:cNvPicPr>
          <p:nvPr/>
        </p:nvPicPr>
        <p:blipFill>
          <a:blip r:embed="rId2"/>
          <a:stretch>
            <a:fillRect/>
          </a:stretch>
        </p:blipFill>
        <p:spPr>
          <a:xfrm>
            <a:off x="4876800" y="1594338"/>
            <a:ext cx="6025661" cy="3727939"/>
          </a:xfrm>
          <a:prstGeom prst="rect">
            <a:avLst/>
          </a:prstGeom>
        </p:spPr>
      </p:pic>
    </p:spTree>
    <p:extLst>
      <p:ext uri="{BB962C8B-B14F-4D97-AF65-F5344CB8AC3E}">
        <p14:creationId xmlns:p14="http://schemas.microsoft.com/office/powerpoint/2010/main" val="427334139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10">
            <a:extLst>
              <a:ext uri="{FF2B5EF4-FFF2-40B4-BE49-F238E27FC236}">
                <a16:creationId xmlns:a16="http://schemas.microsoft.com/office/drawing/2014/main" id="{282E2A95-1A08-4118-83C6-B1CA5648E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36" name="Rectangle 12">
            <a:extLst>
              <a:ext uri="{FF2B5EF4-FFF2-40B4-BE49-F238E27FC236}">
                <a16:creationId xmlns:a16="http://schemas.microsoft.com/office/drawing/2014/main" id="{2FFEFC7E-85EE-4AC9-A351-FBEB13A1D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34" y="237744"/>
            <a:ext cx="2926080" cy="638251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7" name="Rectangle 14">
            <a:extLst>
              <a:ext uri="{FF2B5EF4-FFF2-40B4-BE49-F238E27FC236}">
                <a16:creationId xmlns:a16="http://schemas.microsoft.com/office/drawing/2014/main" id="{CB2511BB-FC4C-45F3-94EB-661D6806C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9100" y="413053"/>
            <a:ext cx="2616201" cy="606459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24B6CE-2211-46B2-BD73-951F77009082}"/>
              </a:ext>
            </a:extLst>
          </p:cNvPr>
          <p:cNvSpPr>
            <a:spLocks noGrp="1"/>
          </p:cNvSpPr>
          <p:nvPr>
            <p:ph type="title"/>
          </p:nvPr>
        </p:nvSpPr>
        <p:spPr>
          <a:xfrm>
            <a:off x="591886" y="380352"/>
            <a:ext cx="2312480" cy="2574884"/>
          </a:xfrm>
        </p:spPr>
        <p:txBody>
          <a:bodyPr anchor="b">
            <a:noAutofit/>
          </a:bodyPr>
          <a:lstStyle/>
          <a:p>
            <a:r>
              <a:rPr lang="en-US" sz="1800" u="sng" dirty="0">
                <a:ea typeface="Cambria" panose="02040503050406030204" pitchFamily="18" charset="0"/>
                <a:cs typeface="Segoe UI" panose="020B0502040204020203" pitchFamily="34" charset="0"/>
              </a:rPr>
              <a:t>Step 4: Registration Form</a:t>
            </a:r>
            <a:br>
              <a:rPr lang="en-US" sz="1800" u="sng" dirty="0">
                <a:ea typeface="Cambria" panose="02040503050406030204" pitchFamily="18" charset="0"/>
                <a:cs typeface="Segoe UI" panose="020B0502040204020203" pitchFamily="34" charset="0"/>
              </a:rPr>
            </a:br>
            <a:br>
              <a:rPr lang="en-US" sz="1800" u="sng" dirty="0">
                <a:ea typeface="Cambria" panose="02040503050406030204" pitchFamily="18" charset="0"/>
                <a:cs typeface="Segoe UI" panose="020B0502040204020203" pitchFamily="34" charset="0"/>
              </a:rPr>
            </a:br>
            <a:r>
              <a:rPr lang="en-US" sz="1800" dirty="0">
                <a:ea typeface="Cambria" panose="02040503050406030204" pitchFamily="18" charset="0"/>
                <a:cs typeface="Segoe UI" panose="020B0502040204020203" pitchFamily="34" charset="0"/>
              </a:rPr>
              <a:t>When the registration form pops-up fill in the registration form.</a:t>
            </a:r>
            <a:br>
              <a:rPr lang="en-US" sz="1800" dirty="0">
                <a:ea typeface="Cambria" panose="02040503050406030204" pitchFamily="18" charset="0"/>
                <a:cs typeface="Segoe UI" panose="020B0502040204020203" pitchFamily="34" charset="0"/>
              </a:rPr>
            </a:br>
            <a:r>
              <a:rPr lang="en-US" sz="1800" dirty="0">
                <a:ea typeface="Cambria" panose="02040503050406030204" pitchFamily="18" charset="0"/>
                <a:cs typeface="Segoe UI" panose="020B0502040204020203" pitchFamily="34" charset="0"/>
              </a:rPr>
              <a:t>Click the </a:t>
            </a:r>
            <a:br>
              <a:rPr lang="en-US" sz="1800" dirty="0">
                <a:ea typeface="Cambria" panose="02040503050406030204" pitchFamily="18" charset="0"/>
                <a:cs typeface="Segoe UI" panose="020B0502040204020203" pitchFamily="34" charset="0"/>
              </a:rPr>
            </a:br>
            <a:r>
              <a:rPr lang="en-US" sz="1800" b="1" dirty="0">
                <a:ea typeface="Cambria" panose="02040503050406030204" pitchFamily="18" charset="0"/>
                <a:cs typeface="Segoe UI" panose="020B0502040204020203" pitchFamily="34" charset="0"/>
              </a:rPr>
              <a:t>Save Student </a:t>
            </a:r>
            <a:r>
              <a:rPr lang="en-US" sz="1800" dirty="0">
                <a:ea typeface="Cambria" panose="02040503050406030204" pitchFamily="18" charset="0"/>
                <a:cs typeface="Segoe UI" panose="020B0502040204020203" pitchFamily="34" charset="0"/>
              </a:rPr>
              <a:t>button.</a:t>
            </a:r>
            <a:endParaRPr lang="en-US" sz="1800" dirty="0">
              <a:ea typeface="Cambria" panose="02040503050406030204" pitchFamily="18" charset="0"/>
            </a:endParaRPr>
          </a:p>
        </p:txBody>
      </p:sp>
      <p:sp>
        <p:nvSpPr>
          <p:cNvPr id="38" name="Rectangle 16">
            <a:extLst>
              <a:ext uri="{FF2B5EF4-FFF2-40B4-BE49-F238E27FC236}">
                <a16:creationId xmlns:a16="http://schemas.microsoft.com/office/drawing/2014/main" id="{68DC0EC7-60EA-4BD3-BC04-D547DE1B2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9764" y="413053"/>
            <a:ext cx="8212114" cy="6064596"/>
          </a:xfrm>
          <a:prstGeom prst="rect">
            <a:avLst/>
          </a:prstGeom>
          <a:noFill/>
          <a:ln w="6350" cap="sq" cmpd="sng" algn="ctr">
            <a:solidFill>
              <a:srgbClr val="404040"/>
            </a:solidFill>
            <a:prstDash val="solid"/>
            <a:miter lim="800000"/>
          </a:ln>
          <a:effectLst/>
        </p:spPr>
        <p:txBody>
          <a:bodyPr/>
          <a:lstStyle/>
          <a:p>
            <a:endParaRPr lang="en-US"/>
          </a:p>
        </p:txBody>
      </p:sp>
      <p:pic>
        <p:nvPicPr>
          <p:cNvPr id="4" name="Picture 3">
            <a:extLst>
              <a:ext uri="{FF2B5EF4-FFF2-40B4-BE49-F238E27FC236}">
                <a16:creationId xmlns:a16="http://schemas.microsoft.com/office/drawing/2014/main" id="{6C23F207-4988-4904-AC4A-DEABD6F90D6A}"/>
              </a:ext>
            </a:extLst>
          </p:cNvPr>
          <p:cNvPicPr>
            <a:picLocks noChangeAspect="1"/>
          </p:cNvPicPr>
          <p:nvPr/>
        </p:nvPicPr>
        <p:blipFill>
          <a:blip r:embed="rId2"/>
          <a:stretch>
            <a:fillRect/>
          </a:stretch>
        </p:blipFill>
        <p:spPr>
          <a:xfrm>
            <a:off x="4919740" y="856787"/>
            <a:ext cx="5524134" cy="5144426"/>
          </a:xfrm>
          <a:prstGeom prst="rect">
            <a:avLst/>
          </a:prstGeom>
        </p:spPr>
      </p:pic>
    </p:spTree>
    <p:extLst>
      <p:ext uri="{BB962C8B-B14F-4D97-AF65-F5344CB8AC3E}">
        <p14:creationId xmlns:p14="http://schemas.microsoft.com/office/powerpoint/2010/main" val="81008437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82E2A95-1A08-4118-83C6-B1CA5648E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FFEFC7E-85EE-4AC9-A351-FBEB13A1D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34" y="237744"/>
            <a:ext cx="2926080" cy="638251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CB2511BB-FC4C-45F3-94EB-661D6806C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9100" y="413053"/>
            <a:ext cx="2616201" cy="606459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113445-90BD-43DC-9D6D-5A29261B4844}"/>
              </a:ext>
            </a:extLst>
          </p:cNvPr>
          <p:cNvSpPr>
            <a:spLocks noGrp="1"/>
          </p:cNvSpPr>
          <p:nvPr>
            <p:ph type="title"/>
          </p:nvPr>
        </p:nvSpPr>
        <p:spPr>
          <a:xfrm>
            <a:off x="570960" y="380351"/>
            <a:ext cx="2312480" cy="3910634"/>
          </a:xfrm>
        </p:spPr>
        <p:txBody>
          <a:bodyPr anchor="b">
            <a:noAutofit/>
          </a:bodyPr>
          <a:lstStyle/>
          <a:p>
            <a:r>
              <a:rPr lang="en-US" sz="1800" u="sng" dirty="0">
                <a:ea typeface="Cambria" panose="02040503050406030204" pitchFamily="18" charset="0"/>
                <a:cs typeface="Segoe UI" panose="020B0502040204020203" pitchFamily="34" charset="0"/>
              </a:rPr>
              <a:t>Step 5:</a:t>
            </a:r>
            <a:br>
              <a:rPr lang="en-US" sz="1800" u="sng" dirty="0">
                <a:ea typeface="Cambria" panose="02040503050406030204" pitchFamily="18" charset="0"/>
                <a:cs typeface="Segoe UI" panose="020B0502040204020203" pitchFamily="34" charset="0"/>
              </a:rPr>
            </a:br>
            <a:r>
              <a:rPr lang="en-US" sz="1800" dirty="0">
                <a:ea typeface="Cambria" panose="02040503050406030204" pitchFamily="18" charset="0"/>
                <a:cs typeface="Segoe UI" panose="020B0502040204020203" pitchFamily="34" charset="0"/>
              </a:rPr>
              <a:t>The registration information displays to the screen.</a:t>
            </a:r>
            <a:br>
              <a:rPr lang="en-US" sz="1800" dirty="0">
                <a:ea typeface="Cambria" panose="02040503050406030204" pitchFamily="18" charset="0"/>
                <a:cs typeface="Segoe UI" panose="020B0502040204020203" pitchFamily="34" charset="0"/>
              </a:rPr>
            </a:br>
            <a:r>
              <a:rPr lang="en-US" sz="1800" dirty="0">
                <a:ea typeface="Cambria" panose="02040503050406030204" pitchFamily="18" charset="0"/>
                <a:cs typeface="Segoe UI" panose="020B0502040204020203" pitchFamily="34" charset="0"/>
              </a:rPr>
              <a:t> If it looks correct, click </a:t>
            </a:r>
            <a:br>
              <a:rPr lang="en-US" sz="1800" dirty="0">
                <a:ea typeface="Cambria" panose="02040503050406030204" pitchFamily="18" charset="0"/>
                <a:cs typeface="Segoe UI" panose="020B0502040204020203" pitchFamily="34" charset="0"/>
              </a:rPr>
            </a:br>
            <a:r>
              <a:rPr lang="en-US" sz="1800" b="1" u="sng" dirty="0">
                <a:ea typeface="Cambria" panose="02040503050406030204" pitchFamily="18" charset="0"/>
                <a:cs typeface="Segoe UI" panose="020B0502040204020203" pitchFamily="34" charset="0"/>
              </a:rPr>
              <a:t>Submit Registration</a:t>
            </a:r>
            <a:r>
              <a:rPr lang="en-US" sz="1800" dirty="0">
                <a:ea typeface="Cambria" panose="02040503050406030204" pitchFamily="18" charset="0"/>
                <a:cs typeface="Segoe UI" panose="020B0502040204020203" pitchFamily="34" charset="0"/>
              </a:rPr>
              <a:t>. </a:t>
            </a:r>
            <a:br>
              <a:rPr lang="en-US" sz="1800" dirty="0">
                <a:ea typeface="Cambria" panose="02040503050406030204" pitchFamily="18" charset="0"/>
                <a:cs typeface="Segoe UI" panose="020B0502040204020203" pitchFamily="34" charset="0"/>
              </a:rPr>
            </a:br>
            <a:br>
              <a:rPr lang="en-US" sz="1800" dirty="0">
                <a:ea typeface="Cambria" panose="02040503050406030204" pitchFamily="18" charset="0"/>
                <a:cs typeface="Segoe UI" panose="020B0502040204020203" pitchFamily="34" charset="0"/>
              </a:rPr>
            </a:br>
            <a:r>
              <a:rPr lang="en-US" sz="1800" dirty="0">
                <a:ea typeface="Cambria" panose="02040503050406030204" pitchFamily="18" charset="0"/>
                <a:cs typeface="Segoe UI" panose="020B0502040204020203" pitchFamily="34" charset="0"/>
              </a:rPr>
              <a:t>If something looks wrong, you may click on any of the provided links to update the information.</a:t>
            </a:r>
          </a:p>
        </p:txBody>
      </p:sp>
      <p:sp>
        <p:nvSpPr>
          <p:cNvPr id="17" name="Rectangle 16">
            <a:extLst>
              <a:ext uri="{FF2B5EF4-FFF2-40B4-BE49-F238E27FC236}">
                <a16:creationId xmlns:a16="http://schemas.microsoft.com/office/drawing/2014/main" id="{68DC0EC7-60EA-4BD3-BC04-D547DE1B2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9764" y="413053"/>
            <a:ext cx="8212114" cy="6064596"/>
          </a:xfrm>
          <a:prstGeom prst="rect">
            <a:avLst/>
          </a:prstGeom>
          <a:noFill/>
          <a:ln w="6350" cap="sq" cmpd="sng" algn="ctr">
            <a:solidFill>
              <a:srgbClr val="404040"/>
            </a:solidFill>
            <a:prstDash val="solid"/>
            <a:miter lim="800000"/>
          </a:ln>
          <a:effectLst/>
        </p:spPr>
        <p:txBody>
          <a:bodyPr/>
          <a:lstStyle/>
          <a:p>
            <a:endParaRPr lang="en-US"/>
          </a:p>
        </p:txBody>
      </p:sp>
      <p:pic>
        <p:nvPicPr>
          <p:cNvPr id="4" name="Picture 3">
            <a:extLst>
              <a:ext uri="{FF2B5EF4-FFF2-40B4-BE49-F238E27FC236}">
                <a16:creationId xmlns:a16="http://schemas.microsoft.com/office/drawing/2014/main" id="{289452AB-A293-4FCF-BA9B-361C05FA868C}"/>
              </a:ext>
            </a:extLst>
          </p:cNvPr>
          <p:cNvPicPr>
            <a:picLocks noChangeAspect="1"/>
          </p:cNvPicPr>
          <p:nvPr/>
        </p:nvPicPr>
        <p:blipFill>
          <a:blip r:embed="rId2"/>
          <a:stretch>
            <a:fillRect/>
          </a:stretch>
        </p:blipFill>
        <p:spPr>
          <a:xfrm>
            <a:off x="4727833" y="714375"/>
            <a:ext cx="5895975" cy="5429250"/>
          </a:xfrm>
          <a:prstGeom prst="rect">
            <a:avLst/>
          </a:prstGeom>
        </p:spPr>
      </p:pic>
    </p:spTree>
    <p:extLst>
      <p:ext uri="{BB962C8B-B14F-4D97-AF65-F5344CB8AC3E}">
        <p14:creationId xmlns:p14="http://schemas.microsoft.com/office/powerpoint/2010/main" val="345252252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AnalogousFromLightSeedLeftStep">
      <a:dk1>
        <a:srgbClr val="000000"/>
      </a:dk1>
      <a:lt1>
        <a:srgbClr val="FFFFFF"/>
      </a:lt1>
      <a:dk2>
        <a:srgbClr val="233F2E"/>
      </a:dk2>
      <a:lt2>
        <a:srgbClr val="EBE7E6"/>
      </a:lt2>
      <a:accent1>
        <a:srgbClr val="5BADC5"/>
      </a:accent1>
      <a:accent2>
        <a:srgbClr val="5DB1A1"/>
      </a:accent2>
      <a:accent3>
        <a:srgbClr val="69B085"/>
      </a:accent3>
      <a:accent4>
        <a:srgbClr val="60B35E"/>
      </a:accent4>
      <a:accent5>
        <a:srgbClr val="89AC6C"/>
      </a:accent5>
      <a:accent6>
        <a:srgbClr val="9DA859"/>
      </a:accent6>
      <a:hlink>
        <a:srgbClr val="AC7464"/>
      </a:hlink>
      <a:folHlink>
        <a:srgbClr val="848484"/>
      </a:folHlink>
    </a:clrScheme>
    <a:fontScheme name="Savon">
      <a:majorFont>
        <a:latin typeface="Gill Sans M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C189B0CFC92B640AAD26D7484E891FB" ma:contentTypeVersion="18" ma:contentTypeDescription="Create a new document." ma:contentTypeScope="" ma:versionID="a5528af3ae11d8b62b82e791367dfcee">
  <xsd:schema xmlns:xsd="http://www.w3.org/2001/XMLSchema" xmlns:xs="http://www.w3.org/2001/XMLSchema" xmlns:p="http://schemas.microsoft.com/office/2006/metadata/properties" xmlns:ns3="de95cf13-f495-4012-ac1f-99d41f213e6c" xmlns:ns4="a964c822-2e5f-48ba-a362-a28d55bbcda4" targetNamespace="http://schemas.microsoft.com/office/2006/metadata/properties" ma:root="true" ma:fieldsID="a5a9cc8407ccb2f2988242a800050231" ns3:_="" ns4:_="">
    <xsd:import namespace="de95cf13-f495-4012-ac1f-99d41f213e6c"/>
    <xsd:import namespace="a964c822-2e5f-48ba-a362-a28d55bbcda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ServiceObjectDetectorVersions" minOccurs="0"/>
                <xsd:element ref="ns3:_activity" minOccurs="0"/>
                <xsd:element ref="ns4:SharedWithUsers" minOccurs="0"/>
                <xsd:element ref="ns4:SharedWithDetails" minOccurs="0"/>
                <xsd:element ref="ns4:SharingHintHash" minOccurs="0"/>
                <xsd:element ref="ns3:MediaServiceSearchPropertie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95cf13-f495-4012-ac1f-99d41f213e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_activity" ma:index="20" nillable="true" ma:displayName="_activity" ma:hidden="true" ma:internalName="_activity">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SystemTags" ma:index="25"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964c822-2e5f-48ba-a362-a28d55bbcda4"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element name="SharingHintHash" ma:index="2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de95cf13-f495-4012-ac1f-99d41f213e6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9A1050-C5F8-4595-8ABA-D45B9D59EE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95cf13-f495-4012-ac1f-99d41f213e6c"/>
    <ds:schemaRef ds:uri="a964c822-2e5f-48ba-a362-a28d55bbcd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B3B1506-75A1-4623-B0AD-F19CD7040D77}">
  <ds:schemaRefs>
    <ds:schemaRef ds:uri="http://schemas.microsoft.com/office/2006/documentManagement/types"/>
    <ds:schemaRef ds:uri="de95cf13-f495-4012-ac1f-99d41f213e6c"/>
    <ds:schemaRef ds:uri="http://schemas.microsoft.com/office/infopath/2007/PartnerControls"/>
    <ds:schemaRef ds:uri="http://purl.org/dc/elements/1.1/"/>
    <ds:schemaRef ds:uri="http://www.w3.org/XML/1998/namespace"/>
    <ds:schemaRef ds:uri="http://purl.org/dc/dcmitype/"/>
    <ds:schemaRef ds:uri="a964c822-2e5f-48ba-a362-a28d55bbcda4"/>
    <ds:schemaRef ds:uri="http://schemas.openxmlformats.org/package/2006/metadata/core-propertie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A728622F-0CBF-4070-93AC-DF0A5B258FE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13923</TotalTime>
  <Words>783</Words>
  <Application>Microsoft Office PowerPoint</Application>
  <PresentationFormat>Widescreen</PresentationFormat>
  <Paragraphs>23</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 Nova</vt:lpstr>
      <vt:lpstr>Calibri</vt:lpstr>
      <vt:lpstr>Cambria</vt:lpstr>
      <vt:lpstr>Garamond</vt:lpstr>
      <vt:lpstr>Gill Sans MT</vt:lpstr>
      <vt:lpstr>Segoe UI</vt:lpstr>
      <vt:lpstr>Times New Roman</vt:lpstr>
      <vt:lpstr>SavonVTI</vt:lpstr>
      <vt:lpstr>St. Mary’s  Religious Education online registration</vt:lpstr>
      <vt:lpstr>NOTE ;  IF  YOU ALREADY HAVE  A PARISH-SOFT “MY CHURCH “ ACCOUNT ----- SKIP TO PAGE 6  Do not create a new account- the system will lock out your account!!!   Step 1 (Login Page):  On the ParishSOFT login page, click on “New User”.  This will bring you to the “Account Request” page.    https://allentown.parishsoftfamilysuite.com  </vt:lpstr>
      <vt:lpstr>Step 2 (Account Request Page):  On the Account Request page,  pick  “St. Mary, Kutztown” on the drop-down menu in the “Organization” field.   Then fill out the required information and click on the “Submit Registration” button.  After submitting your request,  you will receive an email once your registration has been processed. </vt:lpstr>
      <vt:lpstr>Step 3 (ParishSOFT User Registration email):  In the ParishSOFT User Registration email,  you will receive your temporary password.   You can click on the supplied link to the login page. If you had issues creating an account you can watch this more detailed video:  https://vimeo.com/102551875   </vt:lpstr>
      <vt:lpstr>Step 4 (Login Page):  On the login page,  type in your username and your temporary password.   Click on the “Log In” button to log into your account.  On your initial login to your account,  you will be prompted to change the temporary password to a personal password for future account access.  After you have changed your password,  you will arrive on your account home page. </vt:lpstr>
      <vt:lpstr> After logging into your account:   (Account Home Page):  On your account home page,  click on My Family or My Home Church then click on the “Family Education”  tab.   </vt:lpstr>
      <vt:lpstr>  Step 1:  Review Current Family Details   Step 1: Shows your current family details if there is any information that must be updated, click the Update Family Record  line and do so presently.  Step 2:  Provides a dropdown menu for you to select the term in which you registering your student., select term.  Step 3:  Add Student: When you click this button the Registration Form pops-up.  </vt:lpstr>
      <vt:lpstr>Step 4: Registration Form  When the registration form pops-up fill in the registration form. Click the  Save Student button.</vt:lpstr>
      <vt:lpstr>Step 5: The registration information displays to the screen.  If it looks correct, click  Submit Registration.   If something looks wrong, you may click on any of the provided links to update the information.</vt:lpstr>
      <vt:lpstr>Step 6: After submitting the registration, you will receive a confirmation screen. It will confirm the information and let you know to expect an email.    PLEASE NOTE: You cannot make a payment through this program at this time. You must do it by check or the Parish Online Giving program. </vt:lpstr>
      <vt:lpstr>   TO MAKE A PAYMENT:  Pay  with the payment link at time of Registration.  OR  Mail in a check or drop in Sunday Collection basket. Please  put child’s name on the check memo.       OR   Use your St. Mary’s Online Giving account to pay.  Make payments to REL EDUC and if applicable to SACRAMENTAL. </vt:lpstr>
      <vt:lpstr>Step 7:  Expect two emails.  One email letting you know the student registration has been received. And another email when the registration has been accepted.  You now completed the Online registration! If you do not wish to pay online, you can mail the check to the church or drop into the Sunday Collection basket Please write student’s name on the memo 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Parishsoft Ministry Scheduler</dc:title>
  <dc:creator>Gus Spanier</dc:creator>
  <cp:lastModifiedBy>St. Mary's Reled</cp:lastModifiedBy>
  <cp:revision>21</cp:revision>
  <cp:lastPrinted>2021-05-29T14:42:04Z</cp:lastPrinted>
  <dcterms:created xsi:type="dcterms:W3CDTF">2020-04-01T19:19:51Z</dcterms:created>
  <dcterms:modified xsi:type="dcterms:W3CDTF">2025-06-10T15:44:33Z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0x0101009C189B0CFC92B640AAD26D7484E891FB</vt:lpwstr>
  </property>
</Properties>
</file>